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97" r:id="rId4"/>
    <p:sldMasterId id="2147483702" r:id="rId5"/>
  </p:sldMasterIdLst>
  <p:notesMasterIdLst>
    <p:notesMasterId r:id="rId7"/>
  </p:notesMasterIdLst>
  <p:handoutMasterIdLst>
    <p:handoutMasterId r:id="rId8"/>
  </p:handoutMasterIdLst>
  <p:sldIdLst>
    <p:sldId id="849" r:id="rId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尾原 淳之（行革本部事務局）" initials="尾原" lastIdx="9" clrIdx="0">
    <p:extLst>
      <p:ext uri="{19B8F6BF-5375-455C-9EA6-DF929625EA0E}">
        <p15:presenceInfo xmlns:p15="http://schemas.microsoft.com/office/powerpoint/2012/main" userId="S-1-5-21-2022458152-3381638288-3706476089-187513" providerId="AD"/>
      </p:ext>
    </p:extLst>
  </p:cmAuthor>
  <p:cmAuthor id="2" name="藤木 美貴（行革本部事務局）" initials="藤木" lastIdx="3" clrIdx="1">
    <p:extLst>
      <p:ext uri="{19B8F6BF-5375-455C-9EA6-DF929625EA0E}">
        <p15:presenceInfo xmlns:p15="http://schemas.microsoft.com/office/powerpoint/2012/main" userId="S-1-5-21-2022458152-3381638288-3706476089-1825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156082"/>
    <a:srgbClr val="66FFFF"/>
    <a:srgbClr val="CC6600"/>
    <a:srgbClr val="CCECFF"/>
    <a:srgbClr val="CCFFFF"/>
    <a:srgbClr val="CCFFCC"/>
    <a:srgbClr val="FFFFCC"/>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CE2CDA-638A-4240-B049-71B5332C11CD}" v="4" dt="2025-10-10T01:24:12.56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17" autoAdjust="0"/>
    <p:restoredTop sz="94660"/>
  </p:normalViewPr>
  <p:slideViewPr>
    <p:cSldViewPr snapToGrid="0">
      <p:cViewPr varScale="1">
        <p:scale>
          <a:sx n="104" d="100"/>
          <a:sy n="104" d="100"/>
        </p:scale>
        <p:origin x="214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6400" cy="496888"/>
          </a:xfrm>
          <a:prstGeom prst="rect">
            <a:avLst/>
          </a:prstGeom>
        </p:spPr>
        <p:txBody>
          <a:bodyPr vert="horz" lIns="91418" tIns="45709" rIns="91418" bIns="45709"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9689" y="0"/>
            <a:ext cx="2946400" cy="496888"/>
          </a:xfrm>
          <a:prstGeom prst="rect">
            <a:avLst/>
          </a:prstGeom>
        </p:spPr>
        <p:txBody>
          <a:bodyPr vert="horz" lIns="91418" tIns="45709" rIns="91418" bIns="45709" rtlCol="0"/>
          <a:lstStyle>
            <a:lvl1pPr algn="r">
              <a:defRPr sz="1200"/>
            </a:lvl1pPr>
          </a:lstStyle>
          <a:p>
            <a:fld id="{09D0F563-3A99-4537-B194-F996DEAE0E57}" type="datetimeFigureOut">
              <a:rPr kumimoji="1" lang="ja-JP" altLang="en-US" smtClean="0"/>
              <a:t>2025/10/14</a:t>
            </a:fld>
            <a:endParaRPr kumimoji="1" lang="ja-JP" altLang="en-US"/>
          </a:p>
        </p:txBody>
      </p:sp>
      <p:sp>
        <p:nvSpPr>
          <p:cNvPr id="4" name="フッター プレースホルダー 3"/>
          <p:cNvSpPr>
            <a:spLocks noGrp="1"/>
          </p:cNvSpPr>
          <p:nvPr>
            <p:ph type="ftr" sz="quarter" idx="2"/>
          </p:nvPr>
        </p:nvSpPr>
        <p:spPr>
          <a:xfrm>
            <a:off x="2" y="9429750"/>
            <a:ext cx="2946400" cy="496888"/>
          </a:xfrm>
          <a:prstGeom prst="rect">
            <a:avLst/>
          </a:prstGeom>
        </p:spPr>
        <p:txBody>
          <a:bodyPr vert="horz" lIns="91418" tIns="45709" rIns="91418" bIns="4570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9689" y="9429750"/>
            <a:ext cx="2946400" cy="496888"/>
          </a:xfrm>
          <a:prstGeom prst="rect">
            <a:avLst/>
          </a:prstGeom>
        </p:spPr>
        <p:txBody>
          <a:bodyPr vert="horz" lIns="91418" tIns="45709" rIns="91418" bIns="45709" rtlCol="0" anchor="b"/>
          <a:lstStyle>
            <a:lvl1pPr algn="r">
              <a:defRPr sz="1200"/>
            </a:lvl1pPr>
          </a:lstStyle>
          <a:p>
            <a:fld id="{B605D72E-B9DE-4985-82B3-D5223CA1A7ED}" type="slidenum">
              <a:rPr kumimoji="1" lang="ja-JP" altLang="en-US" smtClean="0"/>
              <a:t>‹#›</a:t>
            </a:fld>
            <a:endParaRPr kumimoji="1" lang="ja-JP" altLang="en-US"/>
          </a:p>
        </p:txBody>
      </p:sp>
    </p:spTree>
    <p:extLst>
      <p:ext uri="{BB962C8B-B14F-4D97-AF65-F5344CB8AC3E}">
        <p14:creationId xmlns:p14="http://schemas.microsoft.com/office/powerpoint/2010/main" val="33465690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6400" cy="496888"/>
          </a:xfrm>
          <a:prstGeom prst="rect">
            <a:avLst/>
          </a:prstGeom>
        </p:spPr>
        <p:txBody>
          <a:bodyPr vert="horz" lIns="91418" tIns="45709" rIns="91418" bIns="4570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9" y="0"/>
            <a:ext cx="2946400" cy="496888"/>
          </a:xfrm>
          <a:prstGeom prst="rect">
            <a:avLst/>
          </a:prstGeom>
        </p:spPr>
        <p:txBody>
          <a:bodyPr vert="horz" lIns="91418" tIns="45709" rIns="91418" bIns="45709" rtlCol="0"/>
          <a:lstStyle>
            <a:lvl1pPr algn="r">
              <a:defRPr sz="1200"/>
            </a:lvl1pPr>
          </a:lstStyle>
          <a:p>
            <a:fld id="{6D59056E-0A1F-4658-8B42-9AC0C7805C5C}" type="datetimeFigureOut">
              <a:rPr kumimoji="1" lang="ja-JP" altLang="en-US" smtClean="0"/>
              <a:t>2025/10/14</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418" tIns="45709" rIns="91418" bIns="45709" rtlCol="0" anchor="ctr"/>
          <a:lstStyle/>
          <a:p>
            <a:endParaRPr lang="ja-JP" altLang="en-US"/>
          </a:p>
        </p:txBody>
      </p:sp>
      <p:sp>
        <p:nvSpPr>
          <p:cNvPr id="5" name="ノート プレースホルダー 4"/>
          <p:cNvSpPr>
            <a:spLocks noGrp="1"/>
          </p:cNvSpPr>
          <p:nvPr>
            <p:ph type="body" sz="quarter" idx="3"/>
          </p:nvPr>
        </p:nvSpPr>
        <p:spPr>
          <a:xfrm>
            <a:off x="679452" y="4776790"/>
            <a:ext cx="5438775" cy="3908425"/>
          </a:xfrm>
          <a:prstGeom prst="rect">
            <a:avLst/>
          </a:prstGeom>
        </p:spPr>
        <p:txBody>
          <a:bodyPr vert="horz" lIns="91418" tIns="45709" rIns="91418" bIns="4570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9750"/>
            <a:ext cx="2946400" cy="496888"/>
          </a:xfrm>
          <a:prstGeom prst="rect">
            <a:avLst/>
          </a:prstGeom>
        </p:spPr>
        <p:txBody>
          <a:bodyPr vert="horz" lIns="91418" tIns="45709" rIns="91418" bIns="457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9" y="9429750"/>
            <a:ext cx="2946400" cy="496888"/>
          </a:xfrm>
          <a:prstGeom prst="rect">
            <a:avLst/>
          </a:prstGeom>
        </p:spPr>
        <p:txBody>
          <a:bodyPr vert="horz" lIns="91418" tIns="45709" rIns="91418" bIns="45709" rtlCol="0" anchor="b"/>
          <a:lstStyle>
            <a:lvl1pPr algn="r">
              <a:defRPr sz="1200"/>
            </a:lvl1pPr>
          </a:lstStyle>
          <a:p>
            <a:fld id="{1642439E-B40D-461A-9F5F-358046E4226E}" type="slidenum">
              <a:rPr kumimoji="1" lang="ja-JP" altLang="en-US" smtClean="0"/>
              <a:t>‹#›</a:t>
            </a:fld>
            <a:endParaRPr kumimoji="1" lang="ja-JP" altLang="en-US"/>
          </a:p>
        </p:txBody>
      </p:sp>
    </p:spTree>
    <p:extLst>
      <p:ext uri="{BB962C8B-B14F-4D97-AF65-F5344CB8AC3E}">
        <p14:creationId xmlns:p14="http://schemas.microsoft.com/office/powerpoint/2010/main" val="80561719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データの概要・見える化の結果">
    <p:spTree>
      <p:nvGrpSpPr>
        <p:cNvPr id="1" name=""/>
        <p:cNvGrpSpPr/>
        <p:nvPr/>
      </p:nvGrpSpPr>
      <p:grpSpPr>
        <a:xfrm>
          <a:off x="0" y="0"/>
          <a:ext cx="0" cy="0"/>
          <a:chOff x="0" y="0"/>
          <a:chExt cx="0" cy="0"/>
        </a:xfrm>
      </p:grpSpPr>
      <p:cxnSp>
        <p:nvCxnSpPr>
          <p:cNvPr id="10" name="直線コネクタ 9"/>
          <p:cNvCxnSpPr/>
          <p:nvPr userDrawn="1"/>
        </p:nvCxnSpPr>
        <p:spPr>
          <a:xfrm>
            <a:off x="0" y="548680"/>
            <a:ext cx="9906000"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userDrawn="1"/>
        </p:nvCxnSpPr>
        <p:spPr>
          <a:xfrm>
            <a:off x="0" y="548680"/>
            <a:ext cx="9906000" cy="0"/>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タイトル 1"/>
          <p:cNvSpPr>
            <a:spLocks noGrp="1"/>
          </p:cNvSpPr>
          <p:nvPr>
            <p:ph type="ctrTitle"/>
          </p:nvPr>
        </p:nvSpPr>
        <p:spPr>
          <a:xfrm>
            <a:off x="215729" y="0"/>
            <a:ext cx="9360000" cy="547200"/>
          </a:xfrm>
        </p:spPr>
        <p:txBody>
          <a:bodyPr anchor="b">
            <a:noAutofit/>
          </a:bodyPr>
          <a:lstStyle>
            <a:lvl1pPr algn="l">
              <a:defRPr sz="1846" b="1">
                <a:solidFill>
                  <a:srgbClr val="002060"/>
                </a:solidFill>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6" name="スライド番号プレースホルダー 5"/>
          <p:cNvSpPr>
            <a:spLocks noGrp="1"/>
          </p:cNvSpPr>
          <p:nvPr>
            <p:ph type="sldNum" sz="quarter" idx="4"/>
          </p:nvPr>
        </p:nvSpPr>
        <p:spPr>
          <a:xfrm>
            <a:off x="9384046" y="6488303"/>
            <a:ext cx="461985" cy="291170"/>
          </a:xfrm>
          <a:prstGeom prst="rect">
            <a:avLst/>
          </a:prstGeom>
        </p:spPr>
        <p:txBody>
          <a:bodyPr vert="horz" wrap="none" lIns="91440" tIns="45720" rIns="91440" bIns="45720" rtlCol="0" anchor="ctr">
            <a:spAutoFit/>
          </a:bodyPr>
          <a:lstStyle>
            <a:lvl1pPr algn="r">
              <a:defRPr sz="1292">
                <a:solidFill>
                  <a:schemeClr val="tx1"/>
                </a:solidFill>
                <a:latin typeface="Meiryo UI" panose="020B0604030504040204" pitchFamily="50" charset="-128"/>
                <a:ea typeface="Meiryo UI" panose="020B0604030504040204" pitchFamily="50" charset="-128"/>
              </a:defRPr>
            </a:lvl1pPr>
          </a:lstStyle>
          <a:p>
            <a:pPr defTabSz="422041"/>
            <a:fld id="{EA7885DB-7441-8445-B616-515DE4824C1F}" type="slidenum">
              <a:rPr lang="ja-JP" altLang="en-US" smtClean="0"/>
              <a:pPr defTabSz="422041"/>
              <a:t>‹#›</a:t>
            </a:fld>
            <a:endParaRPr lang="ja-JP" altLang="en-US"/>
          </a:p>
        </p:txBody>
      </p:sp>
    </p:spTree>
    <p:extLst>
      <p:ext uri="{BB962C8B-B14F-4D97-AF65-F5344CB8AC3E}">
        <p14:creationId xmlns:p14="http://schemas.microsoft.com/office/powerpoint/2010/main" val="130298401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仕切り用スライド">
    <p:spTree>
      <p:nvGrpSpPr>
        <p:cNvPr id="1" name=""/>
        <p:cNvGrpSpPr/>
        <p:nvPr/>
      </p:nvGrpSpPr>
      <p:grpSpPr>
        <a:xfrm>
          <a:off x="0" y="0"/>
          <a:ext cx="0" cy="0"/>
          <a:chOff x="0" y="0"/>
          <a:chExt cx="0" cy="0"/>
        </a:xfrm>
      </p:grpSpPr>
      <p:sp>
        <p:nvSpPr>
          <p:cNvPr id="3" name="タイトル 1"/>
          <p:cNvSpPr>
            <a:spLocks noGrp="1"/>
          </p:cNvSpPr>
          <p:nvPr>
            <p:ph type="ctrTitle"/>
          </p:nvPr>
        </p:nvSpPr>
        <p:spPr>
          <a:xfrm>
            <a:off x="742950" y="2122190"/>
            <a:ext cx="8420100" cy="1470025"/>
          </a:xfrm>
        </p:spPr>
        <p:txBody>
          <a:bodyPr>
            <a:normAutofit/>
          </a:bodyPr>
          <a:lstStyle>
            <a:lvl1pPr>
              <a:defRPr lang="ja-JP" altLang="en-US" sz="2585" dirty="0"/>
            </a:lvl1pPr>
          </a:lstStyle>
          <a:p>
            <a:r>
              <a:rPr kumimoji="1" lang="ja-JP" altLang="en-US"/>
              <a:t>マスター タイトルの書式設定</a:t>
            </a:r>
          </a:p>
        </p:txBody>
      </p:sp>
      <p:sp>
        <p:nvSpPr>
          <p:cNvPr id="4" name="スライド番号プレースホルダー 5"/>
          <p:cNvSpPr>
            <a:spLocks noGrp="1"/>
          </p:cNvSpPr>
          <p:nvPr>
            <p:ph type="sldNum" sz="quarter" idx="4"/>
          </p:nvPr>
        </p:nvSpPr>
        <p:spPr>
          <a:xfrm>
            <a:off x="9384046" y="6488303"/>
            <a:ext cx="461985" cy="291170"/>
          </a:xfrm>
          <a:prstGeom prst="rect">
            <a:avLst/>
          </a:prstGeom>
        </p:spPr>
        <p:txBody>
          <a:bodyPr vert="horz" wrap="none" lIns="91440" tIns="45720" rIns="91440" bIns="45720" rtlCol="0" anchor="ctr">
            <a:spAutoFit/>
          </a:bodyPr>
          <a:lstStyle>
            <a:lvl1pPr algn="r">
              <a:defRPr sz="1292">
                <a:solidFill>
                  <a:schemeClr val="tx1"/>
                </a:solidFill>
                <a:latin typeface="Meiryo UI" panose="020B0604030504040204" pitchFamily="50" charset="-128"/>
                <a:ea typeface="Meiryo UI" panose="020B0604030504040204" pitchFamily="50" charset="-128"/>
              </a:defRPr>
            </a:lvl1pPr>
          </a:lstStyle>
          <a:p>
            <a:pPr defTabSz="422041"/>
            <a:fld id="{EA7885DB-7441-8445-B616-515DE4824C1F}" type="slidenum">
              <a:rPr lang="ja-JP" altLang="en-US" smtClean="0"/>
              <a:pPr defTabSz="422041"/>
              <a:t>‹#›</a:t>
            </a:fld>
            <a:endParaRPr lang="ja-JP" altLang="en-US"/>
          </a:p>
        </p:txBody>
      </p:sp>
    </p:spTree>
    <p:extLst>
      <p:ext uri="{BB962C8B-B14F-4D97-AF65-F5344CB8AC3E}">
        <p14:creationId xmlns:p14="http://schemas.microsoft.com/office/powerpoint/2010/main" val="2189630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仕切り用スライド_2">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8"/>
            <a:ext cx="8420100" cy="1470025"/>
          </a:xfrm>
        </p:spPr>
        <p:txBody>
          <a:bodyPr>
            <a:normAutofit/>
          </a:bodyPr>
          <a:lstStyle>
            <a:lvl1pPr algn="l">
              <a:defRPr sz="3323">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4" name="日付プレースホルダー 3"/>
          <p:cNvSpPr>
            <a:spLocks noGrp="1"/>
          </p:cNvSpPr>
          <p:nvPr>
            <p:ph type="dt" sz="half" idx="10"/>
          </p:nvPr>
        </p:nvSpPr>
        <p:spPr/>
        <p:txBody>
          <a:bodyPr/>
          <a:lstStyle>
            <a:lvl1pPr>
              <a:defRPr>
                <a:latin typeface="Meiryo UI" panose="020B0604030504040204" pitchFamily="50" charset="-128"/>
                <a:ea typeface="Meiryo UI" panose="020B0604030504040204" pitchFamily="50" charset="-128"/>
              </a:defRPr>
            </a:lvl1pPr>
          </a:lstStyle>
          <a:p>
            <a:fld id="{7FE04BFD-9BBA-440F-B226-0F1FEE10C6AD}" type="datetime1">
              <a:rPr lang="ja-JP" altLang="en-US" smtClean="0"/>
              <a:t>2025/10/14</a:t>
            </a:fld>
            <a:endParaRPr lang="ja-JP" altLang="en-US"/>
          </a:p>
        </p:txBody>
      </p:sp>
      <p:sp>
        <p:nvSpPr>
          <p:cNvPr id="5" name="フッター プレースホルダー 4"/>
          <p:cNvSpPr>
            <a:spLocks noGrp="1"/>
          </p:cNvSpPr>
          <p:nvPr>
            <p:ph type="ftr" sz="quarter" idx="11"/>
          </p:nvPr>
        </p:nvSpPr>
        <p:spPr/>
        <p:txBody>
          <a:bodyPr/>
          <a:lstStyle>
            <a:lvl1pPr>
              <a:defRPr>
                <a:latin typeface="Meiryo UI" panose="020B0604030504040204" pitchFamily="50" charset="-128"/>
                <a:ea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Meiryo UI" panose="020B0604030504040204" pitchFamily="50" charset="-128"/>
                <a:ea typeface="Meiryo UI" panose="020B0604030504040204" pitchFamily="50" charset="-128"/>
              </a:defRPr>
            </a:lvl1pPr>
          </a:lstStyle>
          <a:p>
            <a:fld id="{2F76C1F9-84DA-194A-B7D3-7F4548705066}" type="slidenum">
              <a:rPr lang="ja-JP" altLang="en-US" smtClean="0"/>
              <a:pPr/>
              <a:t>‹#›</a:t>
            </a:fld>
            <a:endParaRPr lang="ja-JP" altLang="en-US"/>
          </a:p>
        </p:txBody>
      </p:sp>
      <p:pic>
        <p:nvPicPr>
          <p:cNvPr id="7"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8901" y="4581525"/>
            <a:ext cx="218598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4"/>
          <p:cNvSpPr>
            <a:spLocks noChangeShapeType="1"/>
          </p:cNvSpPr>
          <p:nvPr userDrawn="1"/>
        </p:nvSpPr>
        <p:spPr bwMode="auto">
          <a:xfrm>
            <a:off x="306388" y="3594686"/>
            <a:ext cx="9599613" cy="0"/>
          </a:xfrm>
          <a:prstGeom prst="line">
            <a:avLst/>
          </a:prstGeom>
          <a:noFill/>
          <a:ln w="57150">
            <a:solidFill>
              <a:srgbClr val="00000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274" tIns="42139" rIns="84274" bIns="42139"/>
          <a:lstStyle/>
          <a:p>
            <a:endParaRPr lang="ja-JP" altLang="en-US" sz="1662">
              <a:latin typeface="+mn-ea"/>
            </a:endParaRPr>
          </a:p>
        </p:txBody>
      </p:sp>
      <p:sp>
        <p:nvSpPr>
          <p:cNvPr id="9" name="Rectangle 6"/>
          <p:cNvSpPr>
            <a:spLocks noChangeArrowheads="1"/>
          </p:cNvSpPr>
          <p:nvPr userDrawn="1"/>
        </p:nvSpPr>
        <p:spPr bwMode="auto">
          <a:xfrm>
            <a:off x="0" y="6407150"/>
            <a:ext cx="9906000" cy="450850"/>
          </a:xfrm>
          <a:prstGeom prst="rect">
            <a:avLst/>
          </a:prstGeom>
          <a:gradFill rotWithShape="1">
            <a:gsLst>
              <a:gs pos="0">
                <a:schemeClr val="bg1"/>
              </a:gs>
              <a:gs pos="100000">
                <a:srgbClr val="333399"/>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274" tIns="42139" rIns="84274" bIns="42139"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662">
              <a:latin typeface="+mn-ea"/>
              <a:ea typeface="+mn-ea"/>
            </a:endParaRPr>
          </a:p>
        </p:txBody>
      </p:sp>
      <p:pic>
        <p:nvPicPr>
          <p:cNvPr id="12" name="図 11">
            <a:extLst>
              <a:ext uri="{FF2B5EF4-FFF2-40B4-BE49-F238E27FC236}">
                <a16:creationId xmlns:a16="http://schemas.microsoft.com/office/drawing/2014/main" id="{CC221A60-503D-2D4A-AE46-573AC02C09E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4968" b="-2352"/>
          <a:stretch/>
        </p:blipFill>
        <p:spPr>
          <a:xfrm>
            <a:off x="742950" y="1578252"/>
            <a:ext cx="1753115" cy="538076"/>
          </a:xfrm>
          <a:prstGeom prst="rect">
            <a:avLst/>
          </a:prstGeom>
        </p:spPr>
      </p:pic>
    </p:spTree>
    <p:extLst>
      <p:ext uri="{BB962C8B-B14F-4D97-AF65-F5344CB8AC3E}">
        <p14:creationId xmlns:p14="http://schemas.microsoft.com/office/powerpoint/2010/main" val="22867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見える化の目的等">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Meiryo UI" panose="020B0604030504040204" pitchFamily="50" charset="-128"/>
                <a:ea typeface="Meiryo UI" panose="020B0604030504040204" pitchFamily="50" charset="-128"/>
              </a:defRPr>
            </a:lvl1pPr>
          </a:lstStyle>
          <a:p>
            <a:fld id="{268E3633-3202-46E5-A1BB-4ED6D3932F0C}" type="datetime1">
              <a:rPr lang="ja-JP" altLang="en-US" smtClean="0">
                <a:solidFill>
                  <a:prstClr val="black">
                    <a:tint val="75000"/>
                  </a:prstClr>
                </a:solidFill>
              </a:rPr>
              <a:t>2025/10/14</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Meiryo UI" panose="020B0604030504040204" pitchFamily="50" charset="-128"/>
                <a:ea typeface="Meiryo UI" panose="020B0604030504040204" pitchFamily="50" charset="-128"/>
              </a:defRPr>
            </a:lvl1p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a:xfrm>
            <a:off x="9406488" y="6495935"/>
            <a:ext cx="439543" cy="275909"/>
          </a:xfrm>
        </p:spPr>
        <p:txBody>
          <a:bodyPr wrap="none"/>
          <a:lstStyle>
            <a:lvl1pPr>
              <a:defRPr sz="1193">
                <a:solidFill>
                  <a:schemeClr val="tx1"/>
                </a:solidFill>
                <a:latin typeface="Meiryo UI" panose="020B0604030504040204" pitchFamily="50" charset="-128"/>
                <a:ea typeface="Meiryo UI" panose="020B0604030504040204" pitchFamily="50" charset="-128"/>
              </a:defRPr>
            </a:lvl1pPr>
          </a:lstStyle>
          <a:p>
            <a:fld id="{2E98D166-5465-4E63-845F-D630D957306F}" type="slidenum">
              <a:rPr lang="ja-JP" altLang="en-US" smtClean="0"/>
              <a:pPr/>
              <a:t>‹#›</a:t>
            </a:fld>
            <a:endParaRPr lang="ja-JP" altLang="en-US"/>
          </a:p>
        </p:txBody>
      </p:sp>
      <p:sp>
        <p:nvSpPr>
          <p:cNvPr id="2" name="タイトル 1"/>
          <p:cNvSpPr>
            <a:spLocks noGrp="1"/>
          </p:cNvSpPr>
          <p:nvPr>
            <p:ph type="title"/>
          </p:nvPr>
        </p:nvSpPr>
        <p:spPr>
          <a:xfrm>
            <a:off x="0" y="0"/>
            <a:ext cx="9907200" cy="475200"/>
          </a:xfrm>
          <a:solidFill>
            <a:schemeClr val="tx2">
              <a:lumMod val="40000"/>
              <a:lumOff val="60000"/>
            </a:schemeClr>
          </a:solidFill>
        </p:spPr>
        <p:txBody>
          <a:bodyPr>
            <a:noAutofit/>
          </a:bodyPr>
          <a:lstStyle>
            <a:lvl1pPr algn="ctr">
              <a:defRPr sz="2045" b="1">
                <a:solidFill>
                  <a:srgbClr val="002060"/>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a:t>マスター タイトルの書式設定</a:t>
            </a:r>
          </a:p>
        </p:txBody>
      </p:sp>
    </p:spTree>
    <p:extLst>
      <p:ext uri="{BB962C8B-B14F-4D97-AF65-F5344CB8AC3E}">
        <p14:creationId xmlns:p14="http://schemas.microsoft.com/office/powerpoint/2010/main" val="3581514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500" b="1">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238250" y="4378362"/>
            <a:ext cx="7429500" cy="879438"/>
          </a:xfrm>
        </p:spPr>
        <p:txBody>
          <a:bodyPr>
            <a:normAutofit/>
          </a:bodyPr>
          <a:lstStyle>
            <a:lvl1pPr marL="0" indent="0" algn="ctr">
              <a:buNone/>
              <a:defRPr sz="3200">
                <a:latin typeface="Meiryo UI" panose="020B0604030504040204" pitchFamily="50" charset="-128"/>
                <a:ea typeface="Meiryo UI" panose="020B0604030504040204" pitchFamily="50" charset="-128"/>
                <a:cs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9A8B153-106F-4619-AEDA-58683C12B6AF}" type="datetime1">
              <a:rPr kumimoji="1" lang="ja-JP" altLang="en-US" smtClean="0"/>
              <a:t>2025/10/14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927923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10758"/>
            <a:ext cx="9906000" cy="623942"/>
          </a:xfrm>
        </p:spPr>
        <p:txBody>
          <a:bodyPr>
            <a:normAutofit/>
          </a:bodyPr>
          <a:lstStyle>
            <a:lvl1pPr algn="ctr">
              <a:defRPr sz="3200" b="1">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057E5BF-1C95-4C24-AE86-B0430E5E95F6}" type="datetime1">
              <a:rPr kumimoji="1" lang="ja-JP" altLang="en-US" smtClean="0"/>
              <a:t>2025/10/14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a:xfrm>
            <a:off x="7677150" y="6492876"/>
            <a:ext cx="2228850" cy="365125"/>
          </a:xfrm>
        </p:spPr>
        <p:txBody>
          <a:bodyPr/>
          <a:lstStyle>
            <a:lvl1pPr>
              <a:defRPr sz="18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57B4B810-B6AC-4677-AD57-BFA582A9E7ED}" type="slidenum">
              <a:rPr lang="ja-JP" altLang="en-US" smtClean="0"/>
              <a:pPr/>
              <a:t>‹#›</a:t>
            </a:fld>
            <a:endParaRPr lang="ja-JP" altLang="en-US"/>
          </a:p>
        </p:txBody>
      </p:sp>
      <p:sp>
        <p:nvSpPr>
          <p:cNvPr id="7" name="円/楕円 6"/>
          <p:cNvSpPr/>
          <p:nvPr userDrawn="1"/>
        </p:nvSpPr>
        <p:spPr>
          <a:xfrm>
            <a:off x="0" y="629619"/>
            <a:ext cx="9906000" cy="45719"/>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4270364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304759-3013-48E4-8A16-F37E7B899ABB}" type="datetime1">
              <a:rPr kumimoji="1" lang="ja-JP" altLang="en-US" smtClean="0"/>
              <a:t>2025/10/14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2C7C1ED-723D-45F2-8CDD-A0817D4A2D8B}" type="slidenum">
              <a:rPr kumimoji="1" lang="ja-JP" altLang="en-US" smtClean="0"/>
              <a:pPr/>
              <a:t>‹#›</a:t>
            </a:fld>
            <a:endParaRPr kumimoji="1" lang="ja-JP" altLang="en-US"/>
          </a:p>
        </p:txBody>
      </p:sp>
    </p:spTree>
    <p:extLst>
      <p:ext uri="{BB962C8B-B14F-4D97-AF65-F5344CB8AC3E}">
        <p14:creationId xmlns:p14="http://schemas.microsoft.com/office/powerpoint/2010/main" val="1606240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9"/>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108">
                <a:solidFill>
                  <a:schemeClr val="tx1">
                    <a:tint val="75000"/>
                  </a:schemeClr>
                </a:solidFill>
                <a:latin typeface="Meiryo UI" panose="020B0604030504040204" pitchFamily="50" charset="-128"/>
                <a:ea typeface="Meiryo UI" panose="020B0604030504040204" pitchFamily="50" charset="-128"/>
              </a:defRPr>
            </a:lvl1pPr>
          </a:lstStyle>
          <a:p>
            <a:pPr defTabSz="422041"/>
            <a:fld id="{C6A485FE-0C9C-4F2C-9382-052A91DBA4A7}" type="datetime1">
              <a:rPr lang="ja-JP" altLang="en-US" smtClean="0">
                <a:solidFill>
                  <a:prstClr val="black">
                    <a:tint val="75000"/>
                  </a:prstClr>
                </a:solidFill>
              </a:rPr>
              <a:pPr defTabSz="422041"/>
              <a:t>2025/10/14</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108">
                <a:solidFill>
                  <a:schemeClr val="tx1">
                    <a:tint val="75000"/>
                  </a:schemeClr>
                </a:solidFill>
                <a:latin typeface="Meiryo UI" panose="020B0604030504040204" pitchFamily="50" charset="-128"/>
                <a:ea typeface="Meiryo UI" panose="020B0604030504040204" pitchFamily="50" charset="-128"/>
              </a:defRPr>
            </a:lvl1pPr>
          </a:lstStyle>
          <a:p>
            <a:pPr defTabSz="422041"/>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9384046" y="6488303"/>
            <a:ext cx="461985" cy="291170"/>
          </a:xfrm>
          <a:prstGeom prst="rect">
            <a:avLst/>
          </a:prstGeom>
        </p:spPr>
        <p:txBody>
          <a:bodyPr vert="horz" wrap="none" lIns="91440" tIns="45720" rIns="91440" bIns="45720" rtlCol="0" anchor="ctr">
            <a:spAutoFit/>
          </a:bodyPr>
          <a:lstStyle>
            <a:lvl1pPr algn="r">
              <a:defRPr sz="1292">
                <a:solidFill>
                  <a:schemeClr val="tx1"/>
                </a:solidFill>
                <a:latin typeface="Meiryo UI" panose="020B0604030504040204" pitchFamily="50" charset="-128"/>
                <a:ea typeface="Meiryo UI" panose="020B0604030504040204" pitchFamily="50" charset="-128"/>
              </a:defRPr>
            </a:lvl1pPr>
          </a:lstStyle>
          <a:p>
            <a:pPr defTabSz="422041"/>
            <a:fld id="{EA7885DB-7441-8445-B616-515DE4824C1F}" type="slidenum">
              <a:rPr lang="ja-JP" altLang="en-US" smtClean="0"/>
              <a:pPr defTabSz="422041"/>
              <a:t>‹#›</a:t>
            </a:fld>
            <a:endParaRPr lang="ja-JP" altLang="en-US"/>
          </a:p>
        </p:txBody>
      </p:sp>
    </p:spTree>
    <p:extLst>
      <p:ext uri="{BB962C8B-B14F-4D97-AF65-F5344CB8AC3E}">
        <p14:creationId xmlns:p14="http://schemas.microsoft.com/office/powerpoint/2010/main" val="57506127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Lst>
  <p:hf hdr="0" ftr="0" dt="0"/>
  <p:txStyles>
    <p:titleStyle>
      <a:lvl1pPr algn="ctr" defTabSz="422041" rtl="0" eaLnBrk="1" latinLnBrk="0" hangingPunct="1">
        <a:spcBef>
          <a:spcPct val="0"/>
        </a:spcBef>
        <a:buNone/>
        <a:defRPr kumimoji="1" sz="4062" kern="1200">
          <a:solidFill>
            <a:schemeClr val="tx1"/>
          </a:solidFill>
          <a:latin typeface="Meiryo UI" panose="020B0604030504040204" pitchFamily="50" charset="-128"/>
          <a:ea typeface="Meiryo UI" panose="020B0604030504040204" pitchFamily="50" charset="-128"/>
          <a:cs typeface="+mj-cs"/>
        </a:defRPr>
      </a:lvl1pPr>
    </p:titleStyle>
    <p:bodyStyle>
      <a:lvl1pPr marL="316531" indent="-316531" algn="l" defTabSz="422041" rtl="0" eaLnBrk="1" latinLnBrk="0" hangingPunct="1">
        <a:spcBef>
          <a:spcPct val="20000"/>
        </a:spcBef>
        <a:buFont typeface="Arial"/>
        <a:buChar char="•"/>
        <a:defRPr kumimoji="1" sz="2954" kern="1200">
          <a:solidFill>
            <a:schemeClr val="tx1"/>
          </a:solidFill>
          <a:latin typeface="Meiryo UI" panose="020B0604030504040204" pitchFamily="50" charset="-128"/>
          <a:ea typeface="Meiryo UI" panose="020B0604030504040204" pitchFamily="50" charset="-128"/>
          <a:cs typeface="+mn-cs"/>
        </a:defRPr>
      </a:lvl1pPr>
      <a:lvl2pPr marL="685817" indent="-263776" algn="l" defTabSz="422041" rtl="0" eaLnBrk="1" latinLnBrk="0" hangingPunct="1">
        <a:spcBef>
          <a:spcPct val="20000"/>
        </a:spcBef>
        <a:buFont typeface="Arial"/>
        <a:buChar char="–"/>
        <a:defRPr kumimoji="1" sz="2585" kern="1200">
          <a:solidFill>
            <a:schemeClr val="tx1"/>
          </a:solidFill>
          <a:latin typeface="Meiryo UI" panose="020B0604030504040204" pitchFamily="50" charset="-128"/>
          <a:ea typeface="Meiryo UI" panose="020B0604030504040204" pitchFamily="50" charset="-128"/>
          <a:cs typeface="+mn-cs"/>
        </a:defRPr>
      </a:lvl2pPr>
      <a:lvl3pPr marL="1055103" indent="-211021" algn="l" defTabSz="422041" rtl="0" eaLnBrk="1" latinLnBrk="0" hangingPunct="1">
        <a:spcBef>
          <a:spcPct val="20000"/>
        </a:spcBef>
        <a:buFont typeface="Arial"/>
        <a:buChar char="•"/>
        <a:defRPr kumimoji="1" sz="2215" kern="1200">
          <a:solidFill>
            <a:schemeClr val="tx1"/>
          </a:solidFill>
          <a:latin typeface="Meiryo UI" panose="020B0604030504040204" pitchFamily="50" charset="-128"/>
          <a:ea typeface="Meiryo UI" panose="020B0604030504040204" pitchFamily="50" charset="-128"/>
          <a:cs typeface="+mn-cs"/>
        </a:defRPr>
      </a:lvl3pPr>
      <a:lvl4pPr marL="1477145" indent="-211021" algn="l" defTabSz="422041" rtl="0" eaLnBrk="1" latinLnBrk="0" hangingPunct="1">
        <a:spcBef>
          <a:spcPct val="20000"/>
        </a:spcBef>
        <a:buFont typeface="Arial"/>
        <a:buChar char="–"/>
        <a:defRPr kumimoji="1" sz="1846" kern="1200">
          <a:solidFill>
            <a:schemeClr val="tx1"/>
          </a:solidFill>
          <a:latin typeface="Meiryo UI" panose="020B0604030504040204" pitchFamily="50" charset="-128"/>
          <a:ea typeface="Meiryo UI" panose="020B0604030504040204" pitchFamily="50" charset="-128"/>
          <a:cs typeface="+mn-cs"/>
        </a:defRPr>
      </a:lvl4pPr>
      <a:lvl5pPr marL="1899186" indent="-211021" algn="l" defTabSz="422041" rtl="0" eaLnBrk="1" latinLnBrk="0" hangingPunct="1">
        <a:spcBef>
          <a:spcPct val="20000"/>
        </a:spcBef>
        <a:buFont typeface="Arial"/>
        <a:buChar char="»"/>
        <a:defRPr kumimoji="1" sz="1846" kern="1200">
          <a:solidFill>
            <a:schemeClr val="tx1"/>
          </a:solidFill>
          <a:latin typeface="Meiryo UI" panose="020B0604030504040204" pitchFamily="50" charset="-128"/>
          <a:ea typeface="Meiryo UI" panose="020B0604030504040204" pitchFamily="50" charset="-128"/>
          <a:cs typeface="+mn-cs"/>
        </a:defRPr>
      </a:lvl5pPr>
      <a:lvl6pPr marL="2321227" indent="-211021" algn="l" defTabSz="422041" rtl="0" eaLnBrk="1" latinLnBrk="0" hangingPunct="1">
        <a:spcBef>
          <a:spcPct val="20000"/>
        </a:spcBef>
        <a:buFont typeface="Arial"/>
        <a:buChar char="•"/>
        <a:defRPr kumimoji="1" sz="1846" kern="1200">
          <a:solidFill>
            <a:schemeClr val="tx1"/>
          </a:solidFill>
          <a:latin typeface="+mn-lt"/>
          <a:ea typeface="+mn-ea"/>
          <a:cs typeface="+mn-cs"/>
        </a:defRPr>
      </a:lvl6pPr>
      <a:lvl7pPr marL="2743269" indent="-211021" algn="l" defTabSz="422041" rtl="0" eaLnBrk="1" latinLnBrk="0" hangingPunct="1">
        <a:spcBef>
          <a:spcPct val="20000"/>
        </a:spcBef>
        <a:buFont typeface="Arial"/>
        <a:buChar char="•"/>
        <a:defRPr kumimoji="1" sz="1846" kern="1200">
          <a:solidFill>
            <a:schemeClr val="tx1"/>
          </a:solidFill>
          <a:latin typeface="+mn-lt"/>
          <a:ea typeface="+mn-ea"/>
          <a:cs typeface="+mn-cs"/>
        </a:defRPr>
      </a:lvl7pPr>
      <a:lvl8pPr marL="3165310" indent="-211021" algn="l" defTabSz="422041" rtl="0" eaLnBrk="1" latinLnBrk="0" hangingPunct="1">
        <a:spcBef>
          <a:spcPct val="20000"/>
        </a:spcBef>
        <a:buFont typeface="Arial"/>
        <a:buChar char="•"/>
        <a:defRPr kumimoji="1" sz="1846" kern="1200">
          <a:solidFill>
            <a:schemeClr val="tx1"/>
          </a:solidFill>
          <a:latin typeface="+mn-lt"/>
          <a:ea typeface="+mn-ea"/>
          <a:cs typeface="+mn-cs"/>
        </a:defRPr>
      </a:lvl8pPr>
      <a:lvl9pPr marL="3587351" indent="-211021" algn="l" defTabSz="422041" rtl="0" eaLnBrk="1" latinLnBrk="0" hangingPunct="1">
        <a:spcBef>
          <a:spcPct val="20000"/>
        </a:spcBef>
        <a:buFont typeface="Arial"/>
        <a:buChar char="•"/>
        <a:defRPr kumimoji="1" sz="1846" kern="1200">
          <a:solidFill>
            <a:schemeClr val="tx1"/>
          </a:solidFill>
          <a:latin typeface="+mn-lt"/>
          <a:ea typeface="+mn-ea"/>
          <a:cs typeface="+mn-cs"/>
        </a:defRPr>
      </a:lvl9pPr>
    </p:bodyStyle>
    <p:otherStyle>
      <a:defPPr>
        <a:defRPr lang="ja-JP"/>
      </a:defPPr>
      <a:lvl1pPr marL="0" algn="l" defTabSz="422041" rtl="0" eaLnBrk="1" latinLnBrk="0" hangingPunct="1">
        <a:defRPr kumimoji="1" sz="1662" kern="1200">
          <a:solidFill>
            <a:schemeClr val="tx1"/>
          </a:solidFill>
          <a:latin typeface="+mn-lt"/>
          <a:ea typeface="+mn-ea"/>
          <a:cs typeface="+mn-cs"/>
        </a:defRPr>
      </a:lvl1pPr>
      <a:lvl2pPr marL="422041" algn="l" defTabSz="422041" rtl="0" eaLnBrk="1" latinLnBrk="0" hangingPunct="1">
        <a:defRPr kumimoji="1" sz="1662" kern="1200">
          <a:solidFill>
            <a:schemeClr val="tx1"/>
          </a:solidFill>
          <a:latin typeface="+mn-lt"/>
          <a:ea typeface="+mn-ea"/>
          <a:cs typeface="+mn-cs"/>
        </a:defRPr>
      </a:lvl2pPr>
      <a:lvl3pPr marL="844083" algn="l" defTabSz="422041" rtl="0" eaLnBrk="1" latinLnBrk="0" hangingPunct="1">
        <a:defRPr kumimoji="1" sz="1662" kern="1200">
          <a:solidFill>
            <a:schemeClr val="tx1"/>
          </a:solidFill>
          <a:latin typeface="+mn-lt"/>
          <a:ea typeface="+mn-ea"/>
          <a:cs typeface="+mn-cs"/>
        </a:defRPr>
      </a:lvl3pPr>
      <a:lvl4pPr marL="1266124" algn="l" defTabSz="422041" rtl="0" eaLnBrk="1" latinLnBrk="0" hangingPunct="1">
        <a:defRPr kumimoji="1" sz="1662" kern="1200">
          <a:solidFill>
            <a:schemeClr val="tx1"/>
          </a:solidFill>
          <a:latin typeface="+mn-lt"/>
          <a:ea typeface="+mn-ea"/>
          <a:cs typeface="+mn-cs"/>
        </a:defRPr>
      </a:lvl4pPr>
      <a:lvl5pPr marL="1688165" algn="l" defTabSz="422041" rtl="0" eaLnBrk="1" latinLnBrk="0" hangingPunct="1">
        <a:defRPr kumimoji="1" sz="1662" kern="1200">
          <a:solidFill>
            <a:schemeClr val="tx1"/>
          </a:solidFill>
          <a:latin typeface="+mn-lt"/>
          <a:ea typeface="+mn-ea"/>
          <a:cs typeface="+mn-cs"/>
        </a:defRPr>
      </a:lvl5pPr>
      <a:lvl6pPr marL="2110207" algn="l" defTabSz="422041" rtl="0" eaLnBrk="1" latinLnBrk="0" hangingPunct="1">
        <a:defRPr kumimoji="1" sz="1662" kern="1200">
          <a:solidFill>
            <a:schemeClr val="tx1"/>
          </a:solidFill>
          <a:latin typeface="+mn-lt"/>
          <a:ea typeface="+mn-ea"/>
          <a:cs typeface="+mn-cs"/>
        </a:defRPr>
      </a:lvl6pPr>
      <a:lvl7pPr marL="2532248" algn="l" defTabSz="422041" rtl="0" eaLnBrk="1" latinLnBrk="0" hangingPunct="1">
        <a:defRPr kumimoji="1" sz="1662" kern="1200">
          <a:solidFill>
            <a:schemeClr val="tx1"/>
          </a:solidFill>
          <a:latin typeface="+mn-lt"/>
          <a:ea typeface="+mn-ea"/>
          <a:cs typeface="+mn-cs"/>
        </a:defRPr>
      </a:lvl7pPr>
      <a:lvl8pPr marL="2954289" algn="l" defTabSz="422041" rtl="0" eaLnBrk="1" latinLnBrk="0" hangingPunct="1">
        <a:defRPr kumimoji="1" sz="1662" kern="1200">
          <a:solidFill>
            <a:schemeClr val="tx1"/>
          </a:solidFill>
          <a:latin typeface="+mn-lt"/>
          <a:ea typeface="+mn-ea"/>
          <a:cs typeface="+mn-cs"/>
        </a:defRPr>
      </a:lvl8pPr>
      <a:lvl9pPr marL="3376331" algn="l" defTabSz="422041" rtl="0" eaLnBrk="1" latinLnBrk="0" hangingPunct="1">
        <a:defRPr kumimoji="1"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270A6F1-99CD-466B-9D80-FF4885BB2C07}" type="datetime1">
              <a:rPr kumimoji="1" lang="ja-JP" altLang="en-US" smtClean="0"/>
              <a:t>2025/10/14</a:t>
            </a:fld>
            <a:endParaRPr kumimoji="1" lang="ja-JP" altLang="en-US"/>
          </a:p>
        </p:txBody>
      </p:sp>
      <p:sp>
        <p:nvSpPr>
          <p:cNvPr id="5" name="フッター プレースホルダー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7B4B810-B6AC-4677-AD57-BFA582A9E7ED}" type="slidenum">
              <a:rPr kumimoji="1" lang="ja-JP" altLang="en-US" smtClean="0"/>
              <a:pPr/>
              <a:t>‹#›</a:t>
            </a:fld>
            <a:endParaRPr kumimoji="1" lang="ja-JP" altLang="en-US"/>
          </a:p>
        </p:txBody>
      </p:sp>
    </p:spTree>
    <p:extLst>
      <p:ext uri="{BB962C8B-B14F-4D97-AF65-F5344CB8AC3E}">
        <p14:creationId xmlns:p14="http://schemas.microsoft.com/office/powerpoint/2010/main" val="238380306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正方形/長方形 195"/>
          <p:cNvSpPr/>
          <p:nvPr/>
        </p:nvSpPr>
        <p:spPr>
          <a:xfrm>
            <a:off x="5645962" y="-53672"/>
            <a:ext cx="4339072" cy="379287"/>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1F497D"/>
                </a:solidFill>
                <a:effectLst/>
                <a:uLnTx/>
                <a:uFillTx/>
                <a:latin typeface="ＭＳ ゴシック" panose="020B0609070205080204" pitchFamily="49" charset="-128"/>
                <a:ea typeface="ＭＳ ゴシック" panose="020B0609070205080204" pitchFamily="49" charset="-128"/>
                <a:cs typeface="+mn-cs"/>
              </a:rPr>
              <a:t>　 ：</a:t>
            </a:r>
            <a:r>
              <a:rPr kumimoji="1" lang="ja-JP" altLang="en-US" sz="1200" b="0" i="0" u="none" strike="noStrike" kern="1200" cap="none" spc="0" normalizeH="0" baseline="0" noProof="0" dirty="0">
                <a:ln>
                  <a:noFill/>
                </a:ln>
                <a:solidFill>
                  <a:schemeClr val="tx1"/>
                </a:solidFill>
                <a:effectLst/>
                <a:uLnTx/>
                <a:uFillTx/>
                <a:latin typeface="ＭＳ ゴシック" panose="020B0609070205080204" pitchFamily="49" charset="-128"/>
                <a:ea typeface="ＭＳ ゴシック" panose="020B0609070205080204" pitchFamily="49" charset="-128"/>
                <a:cs typeface="+mn-cs"/>
              </a:rPr>
              <a:t>論理的な因果の流れ</a:t>
            </a:r>
            <a:r>
              <a:rPr kumimoji="1" lang="ja-JP" altLang="en-US" sz="900" b="0" i="0" u="none" strike="noStrike" kern="1200" cap="none" spc="0" normalizeH="0" baseline="0" noProof="0" dirty="0">
                <a:ln>
                  <a:noFill/>
                </a:ln>
                <a:solidFill>
                  <a:srgbClr val="1F497D"/>
                </a:solidFill>
                <a:effectLst/>
                <a:uLnTx/>
                <a:uFillTx/>
                <a:latin typeface="ＭＳ ゴシック" panose="020B0609070205080204" pitchFamily="49" charset="-128"/>
                <a:ea typeface="ＭＳ ゴシック" panose="020B0609070205080204" pitchFamily="49" charset="-128"/>
                <a:cs typeface="+mn-cs"/>
              </a:rPr>
              <a:t>（矢印１つ１つに意味を持たせることが大切）</a:t>
            </a:r>
            <a:endParaRPr kumimoji="1" lang="en-US" altLang="ja-JP" sz="900" b="0" i="0" u="none" strike="noStrike" kern="1200" cap="none" spc="0" normalizeH="0" baseline="0" noProof="0" dirty="0">
              <a:ln>
                <a:noFill/>
              </a:ln>
              <a:solidFill>
                <a:srgbClr val="1F497D"/>
              </a:solidFill>
              <a:effectLst/>
              <a:uLnTx/>
              <a:uFillTx/>
              <a:latin typeface="ＭＳ ゴシック" panose="020B0609070205080204" pitchFamily="49" charset="-128"/>
              <a:ea typeface="ＭＳ ゴシック" panose="020B0609070205080204" pitchFamily="49" charset="-128"/>
              <a:cs typeface="+mn-cs"/>
            </a:endParaRPr>
          </a:p>
        </p:txBody>
      </p:sp>
      <p:sp>
        <p:nvSpPr>
          <p:cNvPr id="5" name="テキスト ボックス 4">
            <a:extLst>
              <a:ext uri="{FF2B5EF4-FFF2-40B4-BE49-F238E27FC236}">
                <a16:creationId xmlns:a16="http://schemas.microsoft.com/office/drawing/2014/main" id="{6C8D50BF-8CC0-488D-ABFF-10E87F383F1B}"/>
              </a:ext>
            </a:extLst>
          </p:cNvPr>
          <p:cNvSpPr txBox="1"/>
          <p:nvPr/>
        </p:nvSpPr>
        <p:spPr>
          <a:xfrm>
            <a:off x="121606" y="334616"/>
            <a:ext cx="4763362" cy="646331"/>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＜現状＞</a:t>
            </a:r>
            <a:endParaRPr kumimoji="1" lang="en-US" altLang="ja-JP" sz="12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defTabSz="914400">
              <a:defRPr/>
            </a:pPr>
            <a:r>
              <a:rPr kumimoji="1" lang="ja-JP" altLang="en-US" sz="1200" dirty="0">
                <a:solidFill>
                  <a:prstClr val="black"/>
                </a:solidFill>
                <a:latin typeface="ＭＳ ゴシック" panose="020B0609070205080204" pitchFamily="49" charset="-128"/>
                <a:ea typeface="ＭＳ ゴシック" panose="020B0609070205080204" pitchFamily="49" charset="-128"/>
              </a:rPr>
              <a:t>○○○○○○○○○○○○○○○○○○○○○○○○○○○○○○○○○○○○○○○○○○○○○○○○○○○○○○○○○○○○</a:t>
            </a:r>
          </a:p>
        </p:txBody>
      </p:sp>
      <p:sp>
        <p:nvSpPr>
          <p:cNvPr id="140" name="正方形/長方形 139"/>
          <p:cNvSpPr/>
          <p:nvPr/>
        </p:nvSpPr>
        <p:spPr>
          <a:xfrm>
            <a:off x="8878030" y="2056137"/>
            <a:ext cx="993218" cy="4620123"/>
          </a:xfrm>
          <a:prstGeom prst="rect">
            <a:avLst/>
          </a:prstGeom>
          <a:solidFill>
            <a:schemeClr val="accent5">
              <a:lumMod val="20000"/>
              <a:lumOff val="80000"/>
            </a:schemeClr>
          </a:solidFill>
          <a:ln w="12700" cap="flat" cmpd="sng" algn="ctr">
            <a:solidFill>
              <a:schemeClr val="accent5">
                <a:lumMod val="75000"/>
              </a:schemeClr>
            </a:solidFill>
            <a:prstDash val="solid"/>
          </a:ln>
          <a:effectLst/>
        </p:spPr>
        <p:txBody>
          <a:bodyPr lIns="114969" tIns="57483" rIns="114969" bIns="57483" spcCol="0" rtlCol="0" anchor="ctr"/>
          <a:lstStyle/>
          <a:p>
            <a:pPr lvl="0" defTabSz="911936">
              <a:defRPr/>
            </a:pPr>
            <a:r>
              <a:rPr lang="ja-JP" altLang="en-US" sz="1200" kern="0" dirty="0">
                <a:solidFill>
                  <a:srgbClr val="1F497D">
                    <a:lumMod val="75000"/>
                  </a:srgbClr>
                </a:solidFill>
                <a:latin typeface="メイリオ" panose="020B0604030504040204" pitchFamily="50" charset="-128"/>
                <a:ea typeface="メイリオ" panose="020B0604030504040204" pitchFamily="50" charset="-128"/>
              </a:rPr>
              <a:t>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a:t>
            </a:r>
            <a:endParaRPr lang="en-US" altLang="ja-JP" sz="1200" kern="0" dirty="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dirty="0">
                <a:solidFill>
                  <a:srgbClr val="1F497D">
                    <a:lumMod val="75000"/>
                  </a:srgbClr>
                </a:solidFill>
                <a:latin typeface="メイリオ" panose="020B0604030504040204" pitchFamily="50" charset="-128"/>
                <a:ea typeface="メイリオ" panose="020B0604030504040204" pitchFamily="50" charset="-128"/>
              </a:rPr>
              <a:t>あああああ</a:t>
            </a:r>
            <a:endParaRPr lang="en-US" altLang="ja-JP" sz="1200" kern="0" dirty="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dirty="0">
                <a:solidFill>
                  <a:srgbClr val="1F497D">
                    <a:lumMod val="75000"/>
                  </a:srgbClr>
                </a:solidFill>
                <a:latin typeface="メイリオ" panose="020B0604030504040204" pitchFamily="50" charset="-128"/>
                <a:ea typeface="メイリオ" panose="020B0604030504040204" pitchFamily="50" charset="-128"/>
              </a:rPr>
              <a:t>あああああ</a:t>
            </a:r>
            <a:endParaRPr lang="en-US" altLang="ja-JP" sz="1200" kern="0" dirty="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dirty="0">
                <a:solidFill>
                  <a:srgbClr val="1F497D">
                    <a:lumMod val="75000"/>
                  </a:srgbClr>
                </a:solidFill>
                <a:latin typeface="メイリオ" panose="020B0604030504040204" pitchFamily="50" charset="-128"/>
                <a:ea typeface="メイリオ" panose="020B0604030504040204" pitchFamily="50" charset="-128"/>
              </a:rPr>
              <a:t>あああああ</a:t>
            </a:r>
            <a:endParaRPr lang="en-US" altLang="ja-JP" sz="1200" kern="0" dirty="0">
              <a:solidFill>
                <a:srgbClr val="1F497D">
                  <a:lumMod val="75000"/>
                </a:srgbClr>
              </a:solidFill>
              <a:latin typeface="メイリオ" panose="020B0604030504040204" pitchFamily="50" charset="-128"/>
              <a:ea typeface="メイリオ" panose="020B0604030504040204" pitchFamily="50" charset="-128"/>
            </a:endParaRPr>
          </a:p>
        </p:txBody>
      </p:sp>
      <p:sp>
        <p:nvSpPr>
          <p:cNvPr id="166" name="テキスト ボックス 165">
            <a:extLst>
              <a:ext uri="{FF2B5EF4-FFF2-40B4-BE49-F238E27FC236}">
                <a16:creationId xmlns:a16="http://schemas.microsoft.com/office/drawing/2014/main" id="{6C8D50BF-8CC0-488D-ABFF-10E87F383F1B}"/>
              </a:ext>
            </a:extLst>
          </p:cNvPr>
          <p:cNvSpPr txBox="1"/>
          <p:nvPr/>
        </p:nvSpPr>
        <p:spPr>
          <a:xfrm>
            <a:off x="5021033" y="327468"/>
            <a:ext cx="4763362" cy="646331"/>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＜課題＞</a:t>
            </a:r>
            <a:endParaRPr kumimoji="1" lang="en-US" altLang="ja-JP" sz="1200" b="1"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defTabSz="914400">
              <a:defRPr/>
            </a:pPr>
            <a:r>
              <a:rPr kumimoji="1" lang="ja-JP" altLang="en-US" sz="1200" dirty="0">
                <a:solidFill>
                  <a:prstClr val="black"/>
                </a:solidFill>
                <a:latin typeface="ＭＳ ゴシック" panose="020B0609070205080204" pitchFamily="49" charset="-128"/>
                <a:ea typeface="ＭＳ ゴシック" panose="020B0609070205080204" pitchFamily="49" charset="-128"/>
              </a:rPr>
              <a:t>○○○○○○○○○○○○○○○○○○○○○○○○○○○○○○○○○○○○○○○○○○○○○○○○○○○○○○○○○○○○</a:t>
            </a:r>
          </a:p>
        </p:txBody>
      </p:sp>
      <p:cxnSp>
        <p:nvCxnSpPr>
          <p:cNvPr id="195" name="直線矢印コネクタ 194"/>
          <p:cNvCxnSpPr/>
          <p:nvPr/>
        </p:nvCxnSpPr>
        <p:spPr>
          <a:xfrm flipV="1">
            <a:off x="5740972" y="134659"/>
            <a:ext cx="247799" cy="2623"/>
          </a:xfrm>
          <a:prstGeom prst="straightConnector1">
            <a:avLst/>
          </a:prstGeom>
          <a:noFill/>
          <a:ln w="19050" cap="flat" cmpd="sng" algn="ctr">
            <a:solidFill>
              <a:srgbClr val="1F497D"/>
            </a:solidFill>
            <a:prstDash val="solid"/>
            <a:tailEnd type="arrow"/>
          </a:ln>
          <a:effectLst/>
        </p:spPr>
      </p:cxnSp>
      <p:sp>
        <p:nvSpPr>
          <p:cNvPr id="94" name="正方形/長方形 93"/>
          <p:cNvSpPr/>
          <p:nvPr/>
        </p:nvSpPr>
        <p:spPr>
          <a:xfrm>
            <a:off x="-211054" y="1571418"/>
            <a:ext cx="1535193" cy="357918"/>
          </a:xfrm>
          <a:prstGeom prst="rect">
            <a:avLst/>
          </a:prstGeom>
          <a:no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a:t>
            </a:r>
            <a:r>
              <a:rPr lang="ja-JP" altLang="en-US" sz="1050" kern="0" dirty="0">
                <a:solidFill>
                  <a:srgbClr val="FF0000"/>
                </a:solidFill>
                <a:latin typeface="ＭＳ ゴシック" panose="020B0609070205080204" pitchFamily="49" charset="-128"/>
                <a:ea typeface="ＭＳ ゴシック" panose="020B0609070205080204" pitchFamily="49" charset="-128"/>
                <a:cs typeface="Meiryo UI" panose="020B0604030504040204" pitchFamily="50" charset="-128"/>
              </a:rPr>
              <a:t>誰に対し何を対策</a:t>
            </a:r>
            <a:endParaRPr lang="en-US" altLang="ja-JP" sz="1050" kern="0" dirty="0">
              <a:solidFill>
                <a:srgbClr val="FF0000"/>
              </a:solidFill>
              <a:latin typeface="ＭＳ ゴシック" panose="020B0609070205080204" pitchFamily="49" charset="-128"/>
              <a:ea typeface="ＭＳ ゴシック" panose="020B0609070205080204" pitchFamily="49" charset="-128"/>
              <a:cs typeface="Meiryo UI" panose="020B0604030504040204" pitchFamily="50" charset="-128"/>
            </a:endParaRPr>
          </a:p>
          <a:p>
            <a:pPr marL="0" marR="0" lvl="0" indent="0" algn="ctr" defTabSz="1149713" rtl="0" eaLnBrk="1" fontAlgn="auto" latinLnBrk="0" hangingPunct="1">
              <a:lnSpc>
                <a:spcPct val="100000"/>
              </a:lnSpc>
              <a:spcBef>
                <a:spcPts val="0"/>
              </a:spcBef>
              <a:spcAft>
                <a:spcPts val="0"/>
              </a:spcAft>
              <a:buClrTx/>
              <a:buSzTx/>
              <a:buFontTx/>
              <a:buNone/>
              <a:tabLst/>
              <a:defRPr/>
            </a:pPr>
            <a:r>
              <a:rPr lang="ja-JP" altLang="en-US" sz="1050" kern="0" dirty="0">
                <a:solidFill>
                  <a:srgbClr val="FF0000"/>
                </a:solidFill>
                <a:latin typeface="ＭＳ ゴシック" panose="020B0609070205080204" pitchFamily="49" charset="-128"/>
                <a:ea typeface="ＭＳ ゴシック" panose="020B0609070205080204" pitchFamily="49" charset="-128"/>
                <a:cs typeface="Meiryo UI" panose="020B0604030504040204" pitchFamily="50" charset="-128"/>
              </a:rPr>
              <a:t>として講ずるか</a:t>
            </a:r>
            <a:r>
              <a:rPr kumimoji="0" lang="ja-JP" altLang="en-US" sz="1050" b="0" i="0" u="none" strike="noStrike" kern="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a:t>
            </a:r>
          </a:p>
        </p:txBody>
      </p:sp>
      <p:sp>
        <p:nvSpPr>
          <p:cNvPr id="95" name="正方形/長方形 94"/>
          <p:cNvSpPr/>
          <p:nvPr/>
        </p:nvSpPr>
        <p:spPr>
          <a:xfrm>
            <a:off x="1104843" y="1577782"/>
            <a:ext cx="1885350" cy="215590"/>
          </a:xfrm>
          <a:prstGeom prst="rect">
            <a:avLst/>
          </a:prstGeom>
          <a:no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ct val="100000"/>
              </a:lnSpc>
              <a:spcBef>
                <a:spcPts val="0"/>
              </a:spcBef>
              <a:spcAft>
                <a:spcPts val="0"/>
              </a:spcAft>
              <a:buClrTx/>
              <a:buSzTx/>
              <a:buFontTx/>
              <a:buNone/>
              <a:tabLst/>
              <a:defRPr/>
            </a:pPr>
            <a:r>
              <a:rPr lang="ja-JP" altLang="en-US" sz="1050" kern="0" dirty="0">
                <a:solidFill>
                  <a:srgbClr val="FF0000"/>
                </a:solidFill>
                <a:latin typeface="ＭＳ ゴシック" panose="020B0609070205080204" pitchFamily="49" charset="-128"/>
                <a:ea typeface="ＭＳ ゴシック" panose="020B0609070205080204" pitchFamily="49" charset="-128"/>
              </a:rPr>
              <a:t>（左記対策の具体的中身）</a:t>
            </a:r>
            <a:endParaRPr lang="en-US" altLang="ja-JP" sz="1050" kern="0" dirty="0">
              <a:solidFill>
                <a:srgbClr val="FF0000"/>
              </a:solidFill>
              <a:latin typeface="ＭＳ ゴシック" panose="020B0609070205080204" pitchFamily="49" charset="-128"/>
              <a:ea typeface="ＭＳ ゴシック" panose="020B0609070205080204" pitchFamily="49" charset="-128"/>
            </a:endParaRPr>
          </a:p>
        </p:txBody>
      </p:sp>
      <p:sp>
        <p:nvSpPr>
          <p:cNvPr id="96" name="正方形/長方形 95"/>
          <p:cNvSpPr/>
          <p:nvPr/>
        </p:nvSpPr>
        <p:spPr>
          <a:xfrm>
            <a:off x="2688909" y="1613910"/>
            <a:ext cx="1739618" cy="469709"/>
          </a:xfrm>
          <a:prstGeom prst="rect">
            <a:avLst/>
          </a:prstGeom>
          <a:no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ct val="100000"/>
              </a:lnSpc>
              <a:spcBef>
                <a:spcPts val="0"/>
              </a:spcBef>
              <a:spcAft>
                <a:spcPts val="0"/>
              </a:spcAft>
              <a:buClrTx/>
              <a:buSzTx/>
              <a:buFontTx/>
              <a:buNone/>
              <a:tabLst/>
              <a:defRPr/>
            </a:pPr>
            <a:r>
              <a:rPr lang="ja-JP" altLang="en-US" sz="1050" kern="0" dirty="0">
                <a:solidFill>
                  <a:srgbClr val="FF0000"/>
                </a:solidFill>
                <a:latin typeface="ＭＳ ゴシック" panose="020B0609070205080204" pitchFamily="49" charset="-128"/>
                <a:ea typeface="ＭＳ ゴシック" panose="020B0609070205080204" pitchFamily="49" charset="-128"/>
              </a:rPr>
              <a:t>（対策の結果、直接の変化が期待されるターゲットの状態＝対策の目標）</a:t>
            </a:r>
          </a:p>
        </p:txBody>
      </p:sp>
      <p:sp>
        <p:nvSpPr>
          <p:cNvPr id="99" name="正方形/長方形 98"/>
          <p:cNvSpPr/>
          <p:nvPr/>
        </p:nvSpPr>
        <p:spPr>
          <a:xfrm>
            <a:off x="8625762" y="1561226"/>
            <a:ext cx="1422616" cy="404685"/>
          </a:xfrm>
          <a:prstGeom prst="rect">
            <a:avLst/>
          </a:prstGeom>
          <a:noFill/>
          <a:ln w="25400" cap="flat" cmpd="sng" algn="ctr">
            <a:noFill/>
            <a:prstDash val="solid"/>
          </a:ln>
          <a:effectLst/>
        </p:spPr>
        <p:txBody>
          <a:bodyPr lIns="96698" tIns="48349" rIns="96698" bIns="48349" spcCol="0" rtlCol="0" anchor="ctr"/>
          <a:lstStyle/>
          <a:p>
            <a:pPr algn="ctr" defTabSz="1149713">
              <a:defRPr/>
            </a:pPr>
            <a:r>
              <a:rPr lang="ja-JP" altLang="en-US" sz="1050" kern="0" dirty="0">
                <a:solidFill>
                  <a:srgbClr val="FF0000"/>
                </a:solidFill>
                <a:latin typeface="ＭＳ ゴシック" panose="020B0609070205080204" pitchFamily="49" charset="-128"/>
                <a:ea typeface="ＭＳ ゴシック" panose="020B0609070205080204" pitchFamily="49" charset="-128"/>
              </a:rPr>
              <a:t>（国民・社会への</a:t>
            </a:r>
            <a:endParaRPr lang="en-US" altLang="ja-JP" sz="1050" kern="0" dirty="0">
              <a:solidFill>
                <a:srgbClr val="FF0000"/>
              </a:solidFill>
              <a:latin typeface="ＭＳ ゴシック" panose="020B0609070205080204" pitchFamily="49" charset="-128"/>
              <a:ea typeface="ＭＳ ゴシック" panose="020B0609070205080204" pitchFamily="49" charset="-128"/>
            </a:endParaRPr>
          </a:p>
          <a:p>
            <a:pPr algn="ctr" defTabSz="1149713">
              <a:defRPr/>
            </a:pPr>
            <a:r>
              <a:rPr lang="ja-JP" altLang="en-US" sz="1050" kern="0" dirty="0">
                <a:solidFill>
                  <a:srgbClr val="FF0000"/>
                </a:solidFill>
                <a:latin typeface="ＭＳ ゴシック" panose="020B0609070205080204" pitchFamily="49" charset="-128"/>
                <a:ea typeface="ＭＳ ゴシック" panose="020B0609070205080204" pitchFamily="49" charset="-128"/>
              </a:rPr>
              <a:t>影響</a:t>
            </a:r>
            <a:r>
              <a:rPr lang="en-US" altLang="ja-JP" sz="1050" kern="0" dirty="0">
                <a:solidFill>
                  <a:srgbClr val="FF0000"/>
                </a:solidFill>
                <a:latin typeface="ＭＳ ゴシック" panose="020B0609070205080204" pitchFamily="49" charset="-128"/>
                <a:ea typeface="ＭＳ ゴシック" panose="020B0609070205080204" pitchFamily="49" charset="-128"/>
              </a:rPr>
              <a:t>(</a:t>
            </a:r>
            <a:r>
              <a:rPr lang="ja-JP" altLang="en-US" sz="1050" kern="0" dirty="0">
                <a:solidFill>
                  <a:srgbClr val="FF0000"/>
                </a:solidFill>
                <a:latin typeface="ＭＳ ゴシック" panose="020B0609070205080204" pitchFamily="49" charset="-128"/>
                <a:ea typeface="ＭＳ ゴシック" panose="020B0609070205080204" pitchFamily="49" charset="-128"/>
              </a:rPr>
              <a:t>ありたい姿</a:t>
            </a:r>
            <a:r>
              <a:rPr lang="en-US" altLang="ja-JP" sz="1050" kern="0" dirty="0">
                <a:solidFill>
                  <a:srgbClr val="FF0000"/>
                </a:solidFill>
                <a:latin typeface="ＭＳ ゴシック" panose="020B0609070205080204" pitchFamily="49" charset="-128"/>
                <a:ea typeface="ＭＳ ゴシック" panose="020B0609070205080204" pitchFamily="49" charset="-128"/>
              </a:rPr>
              <a:t>)</a:t>
            </a:r>
            <a:r>
              <a:rPr lang="ja-JP" altLang="en-US" sz="1050" kern="0" dirty="0">
                <a:solidFill>
                  <a:srgbClr val="FF0000"/>
                </a:solidFill>
                <a:latin typeface="ＭＳ ゴシック" panose="020B0609070205080204" pitchFamily="49" charset="-128"/>
                <a:ea typeface="ＭＳ ゴシック" panose="020B0609070205080204" pitchFamily="49" charset="-128"/>
              </a:rPr>
              <a:t>）</a:t>
            </a:r>
          </a:p>
        </p:txBody>
      </p:sp>
      <p:sp>
        <p:nvSpPr>
          <p:cNvPr id="136" name="テキスト ボックス 135"/>
          <p:cNvSpPr txBox="1"/>
          <p:nvPr/>
        </p:nvSpPr>
        <p:spPr>
          <a:xfrm>
            <a:off x="1429591" y="2590226"/>
            <a:ext cx="1307918"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marL="0" marR="0" lvl="0" indent="0" algn="l" defTabSz="911936" rtl="0" eaLnBrk="1" fontAlgn="auto" latinLnBrk="0" hangingPunct="1">
              <a:lnSpc>
                <a:spcPct val="100000"/>
              </a:lnSpc>
              <a:spcBef>
                <a:spcPts val="0"/>
              </a:spcBef>
              <a:spcAft>
                <a:spcPts val="0"/>
              </a:spcAft>
              <a:buClrTx/>
              <a:buSzTx/>
              <a:buFontTx/>
              <a:buNone/>
              <a:tabLst/>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marL="0" marR="0" lvl="0" indent="0" algn="l" defTabSz="911936" rtl="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rgbClr val="1F497D">
                    <a:lumMod val="75000"/>
                  </a:srgbClr>
                </a:solidFill>
                <a:effectLst/>
                <a:uLnTx/>
                <a:uFillTx/>
                <a:latin typeface="メイリオ" panose="020B0604030504040204" pitchFamily="50" charset="-128"/>
                <a:ea typeface="メイリオ" panose="020B0604030504040204" pitchFamily="50" charset="-128"/>
                <a:cs typeface="+mn-cs"/>
              </a:rPr>
              <a:t>・○○○</a:t>
            </a:r>
            <a:endParaRPr kumimoji="0" lang="en-US" altLang="ja-JP" sz="1200" b="0" i="0" u="none" strike="noStrike" kern="0" cap="none" spc="0" normalizeH="0" baseline="0" noProof="0">
              <a:ln>
                <a:noFill/>
              </a:ln>
              <a:solidFill>
                <a:srgbClr val="1F497D">
                  <a:lumMod val="75000"/>
                </a:srgbClr>
              </a:solidFill>
              <a:effectLst/>
              <a:uLnTx/>
              <a:uFillTx/>
              <a:latin typeface="メイリオ" panose="020B0604030504040204" pitchFamily="50" charset="-128"/>
              <a:ea typeface="メイリオ" panose="020B0604030504040204" pitchFamily="50" charset="-128"/>
              <a:cs typeface="+mn-cs"/>
            </a:endParaRPr>
          </a:p>
          <a:p>
            <a:pPr marL="0" marR="0" lvl="0" indent="0" algn="l" defTabSz="911936" rtl="0"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a:ln>
                <a:noFill/>
              </a:ln>
              <a:solidFill>
                <a:srgbClr val="1F497D">
                  <a:lumMod val="75000"/>
                </a:srgbClr>
              </a:solidFill>
              <a:effectLst/>
              <a:uLnTx/>
              <a:uFillTx/>
              <a:latin typeface="メイリオ" panose="020B0604030504040204" pitchFamily="50" charset="-128"/>
              <a:ea typeface="メイリオ" panose="020B0604030504040204" pitchFamily="50" charset="-128"/>
              <a:cs typeface="+mn-cs"/>
            </a:endParaRPr>
          </a:p>
        </p:txBody>
      </p:sp>
      <p:sp>
        <p:nvSpPr>
          <p:cNvPr id="137" name="テキスト ボックス 136"/>
          <p:cNvSpPr txBox="1"/>
          <p:nvPr/>
        </p:nvSpPr>
        <p:spPr>
          <a:xfrm>
            <a:off x="1444154" y="3959701"/>
            <a:ext cx="1307918"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138" name="テキスト ボックス 137"/>
          <p:cNvSpPr txBox="1"/>
          <p:nvPr/>
        </p:nvSpPr>
        <p:spPr>
          <a:xfrm>
            <a:off x="1425501" y="5328404"/>
            <a:ext cx="1307918"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170" name="テキスト ボックス 169"/>
          <p:cNvSpPr txBox="1"/>
          <p:nvPr/>
        </p:nvSpPr>
        <p:spPr>
          <a:xfrm>
            <a:off x="2965559" y="2226223"/>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197" name="テキスト ボックス 196"/>
          <p:cNvSpPr txBox="1"/>
          <p:nvPr/>
        </p:nvSpPr>
        <p:spPr>
          <a:xfrm>
            <a:off x="2982995" y="3339116"/>
            <a:ext cx="1255573" cy="646331"/>
          </a:xfrm>
          <a:prstGeom prst="rect">
            <a:avLst/>
          </a:prstGeom>
          <a:solidFill>
            <a:srgbClr val="C6D9F1"/>
          </a:solidFill>
          <a:ln w="12700" cap="flat" cmpd="sng" algn="ctr">
            <a:solidFill>
              <a:srgbClr val="1F497D"/>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201" name="テキスト ボックス 200"/>
          <p:cNvSpPr txBox="1"/>
          <p:nvPr/>
        </p:nvSpPr>
        <p:spPr>
          <a:xfrm>
            <a:off x="2989395" y="4523996"/>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cxnSp>
        <p:nvCxnSpPr>
          <p:cNvPr id="237" name="直線矢印コネクタ 236"/>
          <p:cNvCxnSpPr>
            <a:cxnSpLocks/>
            <a:stCxn id="136" idx="3"/>
            <a:endCxn id="170" idx="1"/>
          </p:cNvCxnSpPr>
          <p:nvPr/>
        </p:nvCxnSpPr>
        <p:spPr>
          <a:xfrm flipV="1">
            <a:off x="2737509" y="2549389"/>
            <a:ext cx="228050" cy="364003"/>
          </a:xfrm>
          <a:prstGeom prst="straightConnector1">
            <a:avLst/>
          </a:prstGeom>
          <a:noFill/>
          <a:ln w="19050" cap="flat" cmpd="sng" algn="ctr">
            <a:solidFill>
              <a:srgbClr val="1F497D"/>
            </a:solidFill>
            <a:prstDash val="solid"/>
            <a:tailEnd type="arrow"/>
          </a:ln>
          <a:effectLst/>
        </p:spPr>
      </p:cxnSp>
      <p:cxnSp>
        <p:nvCxnSpPr>
          <p:cNvPr id="238" name="直線矢印コネクタ 237"/>
          <p:cNvCxnSpPr>
            <a:cxnSpLocks/>
            <a:stCxn id="137" idx="3"/>
            <a:endCxn id="201" idx="1"/>
          </p:cNvCxnSpPr>
          <p:nvPr/>
        </p:nvCxnSpPr>
        <p:spPr>
          <a:xfrm>
            <a:off x="2752072" y="4282867"/>
            <a:ext cx="237323" cy="564295"/>
          </a:xfrm>
          <a:prstGeom prst="straightConnector1">
            <a:avLst/>
          </a:prstGeom>
          <a:noFill/>
          <a:ln w="19050" cap="flat" cmpd="sng" algn="ctr">
            <a:solidFill>
              <a:srgbClr val="1F497D"/>
            </a:solidFill>
            <a:prstDash val="solid"/>
            <a:tailEnd type="arrow"/>
          </a:ln>
          <a:effectLst/>
        </p:spPr>
      </p:cxnSp>
      <p:cxnSp>
        <p:nvCxnSpPr>
          <p:cNvPr id="239" name="直線矢印コネクタ 238"/>
          <p:cNvCxnSpPr>
            <a:cxnSpLocks/>
            <a:stCxn id="138" idx="3"/>
            <a:endCxn id="3" idx="1"/>
          </p:cNvCxnSpPr>
          <p:nvPr/>
        </p:nvCxnSpPr>
        <p:spPr>
          <a:xfrm>
            <a:off x="2733419" y="5651570"/>
            <a:ext cx="237082" cy="423407"/>
          </a:xfrm>
          <a:prstGeom prst="straightConnector1">
            <a:avLst/>
          </a:prstGeom>
          <a:noFill/>
          <a:ln w="19050" cap="flat" cmpd="sng" algn="ctr">
            <a:solidFill>
              <a:srgbClr val="1F497D"/>
            </a:solidFill>
            <a:prstDash val="solid"/>
            <a:tailEnd type="arrow"/>
          </a:ln>
          <a:effectLst/>
        </p:spPr>
      </p:cxnSp>
      <p:sp>
        <p:nvSpPr>
          <p:cNvPr id="6" name="テキスト ボックス 5">
            <a:extLst>
              <a:ext uri="{FF2B5EF4-FFF2-40B4-BE49-F238E27FC236}">
                <a16:creationId xmlns:a16="http://schemas.microsoft.com/office/drawing/2014/main" id="{5071FE58-8E38-A577-A460-81E51F730E0B}"/>
              </a:ext>
            </a:extLst>
          </p:cNvPr>
          <p:cNvSpPr txBox="1"/>
          <p:nvPr/>
        </p:nvSpPr>
        <p:spPr>
          <a:xfrm>
            <a:off x="4455066" y="2225719"/>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D8B3A7A9-A67E-C219-C77C-D75A5C4F747B}"/>
              </a:ext>
            </a:extLst>
          </p:cNvPr>
          <p:cNvSpPr txBox="1"/>
          <p:nvPr/>
        </p:nvSpPr>
        <p:spPr>
          <a:xfrm>
            <a:off x="4455065" y="3328066"/>
            <a:ext cx="1255573" cy="646331"/>
          </a:xfrm>
          <a:prstGeom prst="rect">
            <a:avLst/>
          </a:prstGeom>
          <a:solidFill>
            <a:srgbClr val="C6D9F1"/>
          </a:solidFill>
          <a:ln w="12700" cap="flat" cmpd="sng" algn="ctr">
            <a:solidFill>
              <a:srgbClr val="1F497D"/>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cxnSp>
        <p:nvCxnSpPr>
          <p:cNvPr id="21" name="直線矢印コネクタ 20">
            <a:extLst>
              <a:ext uri="{FF2B5EF4-FFF2-40B4-BE49-F238E27FC236}">
                <a16:creationId xmlns:a16="http://schemas.microsoft.com/office/drawing/2014/main" id="{2FF40161-BCE5-F638-D82D-767BE4106D1E}"/>
              </a:ext>
            </a:extLst>
          </p:cNvPr>
          <p:cNvCxnSpPr/>
          <p:nvPr/>
        </p:nvCxnSpPr>
        <p:spPr>
          <a:xfrm flipV="1">
            <a:off x="4224439" y="2546261"/>
            <a:ext cx="246457" cy="2623"/>
          </a:xfrm>
          <a:prstGeom prst="straightConnector1">
            <a:avLst/>
          </a:prstGeom>
          <a:noFill/>
          <a:ln w="19050" cap="flat" cmpd="sng" algn="ctr">
            <a:solidFill>
              <a:srgbClr val="1F497D"/>
            </a:solidFill>
            <a:prstDash val="solid"/>
            <a:tailEnd type="arrow"/>
          </a:ln>
          <a:effectLst/>
        </p:spPr>
      </p:cxnSp>
      <p:cxnSp>
        <p:nvCxnSpPr>
          <p:cNvPr id="22" name="直線矢印コネクタ 21">
            <a:extLst>
              <a:ext uri="{FF2B5EF4-FFF2-40B4-BE49-F238E27FC236}">
                <a16:creationId xmlns:a16="http://schemas.microsoft.com/office/drawing/2014/main" id="{A05EE893-4915-6649-A7E2-F5F54E56F2A2}"/>
              </a:ext>
            </a:extLst>
          </p:cNvPr>
          <p:cNvCxnSpPr/>
          <p:nvPr/>
        </p:nvCxnSpPr>
        <p:spPr>
          <a:xfrm flipV="1">
            <a:off x="4221210" y="3662281"/>
            <a:ext cx="246457" cy="2623"/>
          </a:xfrm>
          <a:prstGeom prst="straightConnector1">
            <a:avLst/>
          </a:prstGeom>
          <a:noFill/>
          <a:ln w="19050" cap="flat" cmpd="sng" algn="ctr">
            <a:solidFill>
              <a:srgbClr val="1F497D"/>
            </a:solidFill>
            <a:prstDash val="solid"/>
            <a:tailEnd type="arrow"/>
          </a:ln>
          <a:effectLst/>
        </p:spPr>
      </p:cxnSp>
      <p:sp>
        <p:nvSpPr>
          <p:cNvPr id="25" name="テキスト ボックス 24">
            <a:extLst>
              <a:ext uri="{FF2B5EF4-FFF2-40B4-BE49-F238E27FC236}">
                <a16:creationId xmlns:a16="http://schemas.microsoft.com/office/drawing/2014/main" id="{72842EA6-5648-38BB-AEE7-CBE451B0EC93}"/>
              </a:ext>
            </a:extLst>
          </p:cNvPr>
          <p:cNvSpPr txBox="1"/>
          <p:nvPr/>
        </p:nvSpPr>
        <p:spPr>
          <a:xfrm>
            <a:off x="5986609" y="2104602"/>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BCFC4181-499F-4874-A5F7-5054BEE382A3}"/>
              </a:ext>
            </a:extLst>
          </p:cNvPr>
          <p:cNvSpPr txBox="1"/>
          <p:nvPr/>
        </p:nvSpPr>
        <p:spPr>
          <a:xfrm>
            <a:off x="5977578" y="4523995"/>
            <a:ext cx="1255573" cy="646331"/>
          </a:xfrm>
          <a:prstGeom prst="rect">
            <a:avLst/>
          </a:prstGeom>
          <a:solidFill>
            <a:srgbClr val="C6D9F1"/>
          </a:solidFill>
          <a:ln w="12700" cap="flat" cmpd="sng" algn="ctr">
            <a:solidFill>
              <a:srgbClr val="1F497D"/>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cxnSp>
        <p:nvCxnSpPr>
          <p:cNvPr id="41" name="直線矢印コネクタ 40">
            <a:extLst>
              <a:ext uri="{FF2B5EF4-FFF2-40B4-BE49-F238E27FC236}">
                <a16:creationId xmlns:a16="http://schemas.microsoft.com/office/drawing/2014/main" id="{342C6420-E161-0483-F7FA-D5FAD0FA2183}"/>
              </a:ext>
            </a:extLst>
          </p:cNvPr>
          <p:cNvCxnSpPr>
            <a:cxnSpLocks/>
          </p:cNvCxnSpPr>
          <p:nvPr/>
        </p:nvCxnSpPr>
        <p:spPr>
          <a:xfrm>
            <a:off x="5820479" y="2454072"/>
            <a:ext cx="149571" cy="5601"/>
          </a:xfrm>
          <a:prstGeom prst="straightConnector1">
            <a:avLst/>
          </a:prstGeom>
          <a:noFill/>
          <a:ln w="19050" cap="flat" cmpd="sng" algn="ctr">
            <a:solidFill>
              <a:srgbClr val="1F497D"/>
            </a:solidFill>
            <a:prstDash val="solid"/>
            <a:tailEnd type="arrow"/>
          </a:ln>
          <a:effectLst/>
        </p:spPr>
      </p:cxnSp>
      <p:cxnSp>
        <p:nvCxnSpPr>
          <p:cNvPr id="42" name="直線矢印コネクタ 41">
            <a:extLst>
              <a:ext uri="{FF2B5EF4-FFF2-40B4-BE49-F238E27FC236}">
                <a16:creationId xmlns:a16="http://schemas.microsoft.com/office/drawing/2014/main" id="{60796104-3D60-DEB9-0F25-7B3D13044334}"/>
              </a:ext>
            </a:extLst>
          </p:cNvPr>
          <p:cNvCxnSpPr/>
          <p:nvPr/>
        </p:nvCxnSpPr>
        <p:spPr>
          <a:xfrm flipV="1">
            <a:off x="5728891" y="6074976"/>
            <a:ext cx="246457" cy="2623"/>
          </a:xfrm>
          <a:prstGeom prst="straightConnector1">
            <a:avLst/>
          </a:prstGeom>
          <a:noFill/>
          <a:ln w="19050" cap="flat" cmpd="sng" algn="ctr">
            <a:solidFill>
              <a:srgbClr val="1F497D"/>
            </a:solidFill>
            <a:prstDash val="solid"/>
            <a:tailEnd type="arrow"/>
          </a:ln>
          <a:effectLst/>
        </p:spPr>
      </p:cxnSp>
      <p:sp>
        <p:nvSpPr>
          <p:cNvPr id="44" name="テキスト ボックス 43">
            <a:extLst>
              <a:ext uri="{FF2B5EF4-FFF2-40B4-BE49-F238E27FC236}">
                <a16:creationId xmlns:a16="http://schemas.microsoft.com/office/drawing/2014/main" id="{B5B02150-FB70-B963-45FC-213ECB3C2614}"/>
              </a:ext>
            </a:extLst>
          </p:cNvPr>
          <p:cNvSpPr txBox="1"/>
          <p:nvPr/>
        </p:nvSpPr>
        <p:spPr>
          <a:xfrm>
            <a:off x="7413740" y="2369987"/>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3F459860-B38F-3E06-A9E5-D7442C28E385}"/>
              </a:ext>
            </a:extLst>
          </p:cNvPr>
          <p:cNvSpPr txBox="1"/>
          <p:nvPr/>
        </p:nvSpPr>
        <p:spPr>
          <a:xfrm>
            <a:off x="7416279" y="3555461"/>
            <a:ext cx="1255573" cy="646331"/>
          </a:xfrm>
          <a:prstGeom prst="rect">
            <a:avLst/>
          </a:prstGeom>
          <a:solidFill>
            <a:srgbClr val="C6D9F1"/>
          </a:solidFill>
          <a:ln w="12700" cap="flat" cmpd="sng" algn="ctr">
            <a:solidFill>
              <a:srgbClr val="1F497D"/>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D8B564CA-C01D-1E86-9B5B-DB45EB3DE53B}"/>
              </a:ext>
            </a:extLst>
          </p:cNvPr>
          <p:cNvSpPr txBox="1"/>
          <p:nvPr/>
        </p:nvSpPr>
        <p:spPr>
          <a:xfrm>
            <a:off x="7437417" y="5163318"/>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cxnSp>
        <p:nvCxnSpPr>
          <p:cNvPr id="59" name="直線矢印コネクタ 58">
            <a:extLst>
              <a:ext uri="{FF2B5EF4-FFF2-40B4-BE49-F238E27FC236}">
                <a16:creationId xmlns:a16="http://schemas.microsoft.com/office/drawing/2014/main" id="{42D9FF78-3F22-6C5C-BB9A-D941DFD533B8}"/>
              </a:ext>
            </a:extLst>
          </p:cNvPr>
          <p:cNvCxnSpPr>
            <a:cxnSpLocks/>
            <a:endCxn id="44" idx="1"/>
          </p:cNvCxnSpPr>
          <p:nvPr/>
        </p:nvCxnSpPr>
        <p:spPr>
          <a:xfrm>
            <a:off x="7229133" y="2456080"/>
            <a:ext cx="184607" cy="237073"/>
          </a:xfrm>
          <a:prstGeom prst="straightConnector1">
            <a:avLst/>
          </a:prstGeom>
          <a:noFill/>
          <a:ln w="19050" cap="flat" cmpd="sng" algn="ctr">
            <a:solidFill>
              <a:srgbClr val="1F497D"/>
            </a:solidFill>
            <a:prstDash val="solid"/>
            <a:tailEnd type="arrow"/>
          </a:ln>
          <a:effectLst/>
        </p:spPr>
      </p:cxnSp>
      <p:cxnSp>
        <p:nvCxnSpPr>
          <p:cNvPr id="60" name="直線矢印コネクタ 59">
            <a:extLst>
              <a:ext uri="{FF2B5EF4-FFF2-40B4-BE49-F238E27FC236}">
                <a16:creationId xmlns:a16="http://schemas.microsoft.com/office/drawing/2014/main" id="{54BA9E5A-C918-B3C5-3301-7E8778057CCC}"/>
              </a:ext>
            </a:extLst>
          </p:cNvPr>
          <p:cNvCxnSpPr>
            <a:cxnSpLocks/>
          </p:cNvCxnSpPr>
          <p:nvPr/>
        </p:nvCxnSpPr>
        <p:spPr>
          <a:xfrm>
            <a:off x="7232936" y="3972574"/>
            <a:ext cx="196070" cy="0"/>
          </a:xfrm>
          <a:prstGeom prst="straightConnector1">
            <a:avLst/>
          </a:prstGeom>
          <a:noFill/>
          <a:ln w="19050" cap="flat" cmpd="sng" algn="ctr">
            <a:solidFill>
              <a:srgbClr val="1F497D"/>
            </a:solidFill>
            <a:prstDash val="solid"/>
            <a:tailEnd type="arrow"/>
          </a:ln>
          <a:effectLst/>
        </p:spPr>
      </p:cxnSp>
      <p:cxnSp>
        <p:nvCxnSpPr>
          <p:cNvPr id="61" name="直線矢印コネクタ 60">
            <a:extLst>
              <a:ext uri="{FF2B5EF4-FFF2-40B4-BE49-F238E27FC236}">
                <a16:creationId xmlns:a16="http://schemas.microsoft.com/office/drawing/2014/main" id="{B59D0F6F-8A68-8F04-50CE-B8E3FF68935E}"/>
              </a:ext>
            </a:extLst>
          </p:cNvPr>
          <p:cNvCxnSpPr>
            <a:cxnSpLocks/>
            <a:stCxn id="29" idx="3"/>
            <a:endCxn id="52" idx="1"/>
          </p:cNvCxnSpPr>
          <p:nvPr/>
        </p:nvCxnSpPr>
        <p:spPr>
          <a:xfrm>
            <a:off x="7233151" y="4847161"/>
            <a:ext cx="204266" cy="639323"/>
          </a:xfrm>
          <a:prstGeom prst="straightConnector1">
            <a:avLst/>
          </a:prstGeom>
          <a:noFill/>
          <a:ln w="19050" cap="flat" cmpd="sng" algn="ctr">
            <a:solidFill>
              <a:srgbClr val="1F497D"/>
            </a:solidFill>
            <a:prstDash val="solid"/>
            <a:tailEnd type="arrow"/>
          </a:ln>
          <a:effectLst/>
        </p:spPr>
      </p:cxnSp>
      <p:cxnSp>
        <p:nvCxnSpPr>
          <p:cNvPr id="77" name="直線矢印コネクタ 76">
            <a:extLst>
              <a:ext uri="{FF2B5EF4-FFF2-40B4-BE49-F238E27FC236}">
                <a16:creationId xmlns:a16="http://schemas.microsoft.com/office/drawing/2014/main" id="{902BF124-6C45-D120-CE59-87ADBB84CF8D}"/>
              </a:ext>
            </a:extLst>
          </p:cNvPr>
          <p:cNvCxnSpPr>
            <a:cxnSpLocks/>
          </p:cNvCxnSpPr>
          <p:nvPr/>
        </p:nvCxnSpPr>
        <p:spPr>
          <a:xfrm>
            <a:off x="8669313" y="2698483"/>
            <a:ext cx="205530" cy="0"/>
          </a:xfrm>
          <a:prstGeom prst="straightConnector1">
            <a:avLst/>
          </a:prstGeom>
          <a:noFill/>
          <a:ln w="19050" cap="flat" cmpd="sng" algn="ctr">
            <a:solidFill>
              <a:srgbClr val="1F497D"/>
            </a:solidFill>
            <a:prstDash val="solid"/>
            <a:tailEnd type="arrow"/>
          </a:ln>
          <a:effectLst/>
        </p:spPr>
      </p:cxnSp>
      <p:sp>
        <p:nvSpPr>
          <p:cNvPr id="83" name="タイトル 1">
            <a:extLst>
              <a:ext uri="{FF2B5EF4-FFF2-40B4-BE49-F238E27FC236}">
                <a16:creationId xmlns:a16="http://schemas.microsoft.com/office/drawing/2014/main" id="{EE354E04-44E1-5442-72E8-F067A98FB2D9}"/>
              </a:ext>
            </a:extLst>
          </p:cNvPr>
          <p:cNvSpPr txBox="1">
            <a:spLocks/>
          </p:cNvSpPr>
          <p:nvPr/>
        </p:nvSpPr>
        <p:spPr>
          <a:xfrm>
            <a:off x="-72054" y="-32999"/>
            <a:ext cx="2347741" cy="255896"/>
          </a:xfrm>
          <a:prstGeom prst="rect">
            <a:avLst/>
          </a:prstGeom>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050" dirty="0"/>
              <a:t>汎用ロジックモデル（ｐｐｔ版</a:t>
            </a:r>
            <a:r>
              <a:rPr lang="en-US" altLang="ja-JP" sz="1050" dirty="0"/>
              <a:t>20251008</a:t>
            </a:r>
            <a:r>
              <a:rPr lang="ja-JP" altLang="en-US" sz="1050" dirty="0"/>
              <a:t>）</a:t>
            </a:r>
          </a:p>
        </p:txBody>
      </p:sp>
      <p:sp>
        <p:nvSpPr>
          <p:cNvPr id="2" name="タイトル 1">
            <a:extLst>
              <a:ext uri="{FF2B5EF4-FFF2-40B4-BE49-F238E27FC236}">
                <a16:creationId xmlns:a16="http://schemas.microsoft.com/office/drawing/2014/main" id="{E73DAC1D-4304-BA9B-EBFD-D0C48D729574}"/>
              </a:ext>
            </a:extLst>
          </p:cNvPr>
          <p:cNvSpPr txBox="1">
            <a:spLocks/>
          </p:cNvSpPr>
          <p:nvPr/>
        </p:nvSpPr>
        <p:spPr>
          <a:xfrm>
            <a:off x="5970050" y="6680021"/>
            <a:ext cx="4289476" cy="250416"/>
          </a:xfrm>
          <a:prstGeom prst="rect">
            <a:avLst/>
          </a:prstGeom>
        </p:spPr>
        <p:txBody>
          <a:bodyPr>
            <a:normAutofit lnSpcReduction="1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200" dirty="0">
                <a:latin typeface="+mn-ea"/>
                <a:ea typeface="+mn-ea"/>
              </a:rPr>
              <a:t>※『EBPM</a:t>
            </a:r>
            <a:r>
              <a:rPr lang="ja-JP" altLang="en-US" sz="1200" dirty="0">
                <a:latin typeface="+mn-ea"/>
                <a:ea typeface="+mn-ea"/>
              </a:rPr>
              <a:t>ガイドブック </a:t>
            </a:r>
            <a:r>
              <a:rPr lang="en-US" altLang="ja-JP" sz="1200" dirty="0">
                <a:latin typeface="+mn-ea"/>
                <a:ea typeface="+mn-ea"/>
              </a:rPr>
              <a:t>Ver1.2』</a:t>
            </a:r>
            <a:r>
              <a:rPr lang="ja-JP" altLang="en-US" sz="1200" dirty="0">
                <a:latin typeface="+mn-ea"/>
                <a:ea typeface="+mn-ea"/>
              </a:rPr>
              <a:t>（令和５年４月）</a:t>
            </a:r>
            <a:r>
              <a:rPr lang="en-US" altLang="ja-JP" sz="1200" dirty="0">
                <a:latin typeface="+mn-ea"/>
                <a:ea typeface="+mn-ea"/>
              </a:rPr>
              <a:t>P59</a:t>
            </a:r>
            <a:r>
              <a:rPr lang="ja-JP" altLang="en-US" sz="1200" dirty="0">
                <a:latin typeface="+mn-ea"/>
                <a:ea typeface="+mn-ea"/>
              </a:rPr>
              <a:t>を基に作成</a:t>
            </a:r>
          </a:p>
        </p:txBody>
      </p:sp>
      <p:sp>
        <p:nvSpPr>
          <p:cNvPr id="4" name="正方形/長方形 3">
            <a:extLst>
              <a:ext uri="{FF2B5EF4-FFF2-40B4-BE49-F238E27FC236}">
                <a16:creationId xmlns:a16="http://schemas.microsoft.com/office/drawing/2014/main" id="{9424AED4-84F6-7ADC-303A-E326CE772F1D}"/>
              </a:ext>
            </a:extLst>
          </p:cNvPr>
          <p:cNvSpPr/>
          <p:nvPr/>
        </p:nvSpPr>
        <p:spPr>
          <a:xfrm>
            <a:off x="18249" y="1178321"/>
            <a:ext cx="1130048" cy="424905"/>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r>
              <a:rPr kumimoji="0" lang="ja-JP" altLang="en-US" sz="1300" b="0" i="0" u="sng"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インプット</a:t>
            </a:r>
            <a:endParaRPr kumimoji="0" lang="ja-JP" altLang="en-US" sz="13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15" name="正方形/長方形 14">
            <a:extLst>
              <a:ext uri="{FF2B5EF4-FFF2-40B4-BE49-F238E27FC236}">
                <a16:creationId xmlns:a16="http://schemas.microsoft.com/office/drawing/2014/main" id="{6A18DB57-8A88-D189-A636-57F7BB629DF0}"/>
              </a:ext>
            </a:extLst>
          </p:cNvPr>
          <p:cNvSpPr/>
          <p:nvPr/>
        </p:nvSpPr>
        <p:spPr>
          <a:xfrm>
            <a:off x="1271349" y="1177834"/>
            <a:ext cx="1466017" cy="424905"/>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r>
              <a:rPr kumimoji="0" lang="ja-JP" altLang="en-US" sz="1300" b="0" i="0" u="sng"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アクティビティ</a:t>
            </a:r>
            <a:endParaRPr kumimoji="0" lang="ja-JP" altLang="en-US" sz="13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16" name="正方形/長方形 15">
            <a:extLst>
              <a:ext uri="{FF2B5EF4-FFF2-40B4-BE49-F238E27FC236}">
                <a16:creationId xmlns:a16="http://schemas.microsoft.com/office/drawing/2014/main" id="{FA218E54-CFA7-75C5-E6EF-626ED0B459BA}"/>
              </a:ext>
            </a:extLst>
          </p:cNvPr>
          <p:cNvSpPr/>
          <p:nvPr/>
        </p:nvSpPr>
        <p:spPr>
          <a:xfrm>
            <a:off x="2860418" y="1178576"/>
            <a:ext cx="1466017" cy="424905"/>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r>
              <a:rPr kumimoji="0" lang="ja-JP" altLang="en-US" sz="1300" b="0" i="0" u="sng"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アウトプット</a:t>
            </a:r>
            <a:endParaRPr kumimoji="0" lang="ja-JP" altLang="en-US" sz="13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17" name="正方形/長方形 16">
            <a:extLst>
              <a:ext uri="{FF2B5EF4-FFF2-40B4-BE49-F238E27FC236}">
                <a16:creationId xmlns:a16="http://schemas.microsoft.com/office/drawing/2014/main" id="{24524FB1-79DE-14CA-9959-3041C753EA07}"/>
              </a:ext>
            </a:extLst>
          </p:cNvPr>
          <p:cNvSpPr/>
          <p:nvPr/>
        </p:nvSpPr>
        <p:spPr>
          <a:xfrm>
            <a:off x="4449488" y="1178492"/>
            <a:ext cx="4185164" cy="424905"/>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endParaRPr kumimoji="0" lang="ja-JP" altLang="en-US" sz="13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18" name="正方形/長方形 17">
            <a:extLst>
              <a:ext uri="{FF2B5EF4-FFF2-40B4-BE49-F238E27FC236}">
                <a16:creationId xmlns:a16="http://schemas.microsoft.com/office/drawing/2014/main" id="{80329D7C-D27F-21A9-B0CC-E5D5F8DDD72B}"/>
              </a:ext>
            </a:extLst>
          </p:cNvPr>
          <p:cNvSpPr/>
          <p:nvPr/>
        </p:nvSpPr>
        <p:spPr>
          <a:xfrm>
            <a:off x="8757703" y="1173577"/>
            <a:ext cx="1130048" cy="424905"/>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r>
              <a:rPr kumimoji="0" lang="ja-JP" altLang="en-US" sz="1300" b="0" i="0" u="sng"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インパクト</a:t>
            </a:r>
            <a:endParaRPr kumimoji="0" lang="ja-JP" altLang="en-US" sz="13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19" name="矢印: 右 18">
            <a:extLst>
              <a:ext uri="{FF2B5EF4-FFF2-40B4-BE49-F238E27FC236}">
                <a16:creationId xmlns:a16="http://schemas.microsoft.com/office/drawing/2014/main" id="{D1D42079-904E-C915-5B00-D7717455B109}"/>
              </a:ext>
            </a:extLst>
          </p:cNvPr>
          <p:cNvSpPr/>
          <p:nvPr/>
        </p:nvSpPr>
        <p:spPr>
          <a:xfrm>
            <a:off x="1086193" y="1256509"/>
            <a:ext cx="295910" cy="270510"/>
          </a:xfrm>
          <a:prstGeom prst="rightArrow">
            <a:avLst/>
          </a:prstGeom>
          <a:pattFill prst="ltDnDiag">
            <a:fgClr>
              <a:schemeClr val="tx2">
                <a:lumMod val="90000"/>
                <a:lumOff val="10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3" name="矢印: 右 22">
            <a:extLst>
              <a:ext uri="{FF2B5EF4-FFF2-40B4-BE49-F238E27FC236}">
                <a16:creationId xmlns:a16="http://schemas.microsoft.com/office/drawing/2014/main" id="{B4EEE6EA-8C60-DD1D-5B30-A4DCBFA79092}"/>
              </a:ext>
            </a:extLst>
          </p:cNvPr>
          <p:cNvSpPr/>
          <p:nvPr/>
        </p:nvSpPr>
        <p:spPr>
          <a:xfrm>
            <a:off x="8523897" y="1256509"/>
            <a:ext cx="295910" cy="270510"/>
          </a:xfrm>
          <a:prstGeom prst="rightArrow">
            <a:avLst/>
          </a:prstGeom>
          <a:pattFill prst="ltDnDiag">
            <a:fgClr>
              <a:schemeClr val="tx2">
                <a:lumMod val="90000"/>
                <a:lumOff val="10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0" name="矢印: 右 29">
            <a:extLst>
              <a:ext uri="{FF2B5EF4-FFF2-40B4-BE49-F238E27FC236}">
                <a16:creationId xmlns:a16="http://schemas.microsoft.com/office/drawing/2014/main" id="{6F766BEB-35CF-5DDE-2D9F-23130689178E}"/>
              </a:ext>
            </a:extLst>
          </p:cNvPr>
          <p:cNvSpPr/>
          <p:nvPr/>
        </p:nvSpPr>
        <p:spPr>
          <a:xfrm>
            <a:off x="4254061" y="1246274"/>
            <a:ext cx="295910" cy="270510"/>
          </a:xfrm>
          <a:prstGeom prst="rightArrow">
            <a:avLst/>
          </a:prstGeom>
          <a:pattFill prst="ltDnDiag">
            <a:fgClr>
              <a:schemeClr val="tx2">
                <a:lumMod val="90000"/>
                <a:lumOff val="10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1" name="矢印: 右 30">
            <a:extLst>
              <a:ext uri="{FF2B5EF4-FFF2-40B4-BE49-F238E27FC236}">
                <a16:creationId xmlns:a16="http://schemas.microsoft.com/office/drawing/2014/main" id="{6C7F641D-C555-7828-5B20-02688DB36DC2}"/>
              </a:ext>
            </a:extLst>
          </p:cNvPr>
          <p:cNvSpPr/>
          <p:nvPr/>
        </p:nvSpPr>
        <p:spPr>
          <a:xfrm>
            <a:off x="2662769" y="1246501"/>
            <a:ext cx="295910" cy="270510"/>
          </a:xfrm>
          <a:prstGeom prst="rightArrow">
            <a:avLst/>
          </a:prstGeom>
          <a:pattFill prst="ltDnDiag">
            <a:fgClr>
              <a:schemeClr val="tx2">
                <a:lumMod val="90000"/>
                <a:lumOff val="10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3" name="正方形/長方形 32">
            <a:extLst>
              <a:ext uri="{FF2B5EF4-FFF2-40B4-BE49-F238E27FC236}">
                <a16:creationId xmlns:a16="http://schemas.microsoft.com/office/drawing/2014/main" id="{056B2237-50EF-68F7-F562-DBDF22633A71}"/>
              </a:ext>
            </a:extLst>
          </p:cNvPr>
          <p:cNvSpPr/>
          <p:nvPr/>
        </p:nvSpPr>
        <p:spPr>
          <a:xfrm>
            <a:off x="4633163" y="1365500"/>
            <a:ext cx="829962" cy="230578"/>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r>
              <a:rPr lang="ja-JP" altLang="en-US" sz="1000" u="sng" kern="0" dirty="0">
                <a:solidFill>
                  <a:schemeClr val="bg1"/>
                </a:solidFill>
                <a:latin typeface="ＭＳ ゴシック" panose="020B0609070205080204" pitchFamily="49" charset="-128"/>
                <a:ea typeface="ＭＳ ゴシック" panose="020B0609070205080204" pitchFamily="49" charset="-128"/>
                <a:cs typeface="Meiryo UI" panose="020B0604030504040204" pitchFamily="50" charset="-128"/>
              </a:rPr>
              <a:t>初期</a:t>
            </a:r>
            <a:r>
              <a:rPr lang="en-US" altLang="ja-JP" sz="1000" u="sng" kern="0" dirty="0">
                <a:solidFill>
                  <a:schemeClr val="bg1"/>
                </a:solidFill>
                <a:latin typeface="ＭＳ ゴシック" panose="020B0609070205080204" pitchFamily="49" charset="-128"/>
                <a:ea typeface="ＭＳ ゴシック" panose="020B0609070205080204" pitchFamily="49" charset="-128"/>
                <a:cs typeface="Meiryo UI" panose="020B0604030504040204" pitchFamily="50" charset="-128"/>
              </a:rPr>
              <a:t>/</a:t>
            </a:r>
            <a:r>
              <a:rPr lang="ja-JP" altLang="en-US" sz="1000" u="sng" kern="0" dirty="0">
                <a:solidFill>
                  <a:schemeClr val="bg1"/>
                </a:solidFill>
                <a:latin typeface="ＭＳ ゴシック" panose="020B0609070205080204" pitchFamily="49" charset="-128"/>
                <a:ea typeface="ＭＳ ゴシック" panose="020B0609070205080204" pitchFamily="49" charset="-128"/>
                <a:cs typeface="Meiryo UI" panose="020B0604030504040204" pitchFamily="50" charset="-128"/>
              </a:rPr>
              <a:t>短期</a:t>
            </a:r>
            <a:endParaRPr kumimoji="0" lang="ja-JP" altLang="en-US" sz="10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34" name="正方形/長方形 33">
            <a:extLst>
              <a:ext uri="{FF2B5EF4-FFF2-40B4-BE49-F238E27FC236}">
                <a16:creationId xmlns:a16="http://schemas.microsoft.com/office/drawing/2014/main" id="{C87EB044-F1F5-3980-053E-7D77BDEC617A}"/>
              </a:ext>
            </a:extLst>
          </p:cNvPr>
          <p:cNvSpPr/>
          <p:nvPr/>
        </p:nvSpPr>
        <p:spPr>
          <a:xfrm>
            <a:off x="6342080" y="1382779"/>
            <a:ext cx="476066" cy="230578"/>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r>
              <a:rPr lang="ja-JP" altLang="en-US" sz="1000" u="sng" kern="0" dirty="0">
                <a:solidFill>
                  <a:schemeClr val="bg1"/>
                </a:solidFill>
                <a:latin typeface="ＭＳ ゴシック" panose="020B0609070205080204" pitchFamily="49" charset="-128"/>
                <a:ea typeface="ＭＳ ゴシック" panose="020B0609070205080204" pitchFamily="49" charset="-128"/>
                <a:cs typeface="Meiryo UI" panose="020B0604030504040204" pitchFamily="50" charset="-128"/>
              </a:rPr>
              <a:t>中期</a:t>
            </a:r>
            <a:endParaRPr kumimoji="0" lang="ja-JP" altLang="en-US" sz="10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35" name="正方形/長方形 34">
            <a:extLst>
              <a:ext uri="{FF2B5EF4-FFF2-40B4-BE49-F238E27FC236}">
                <a16:creationId xmlns:a16="http://schemas.microsoft.com/office/drawing/2014/main" id="{6F28FA04-19C1-F663-1A78-086E8FBA3F0A}"/>
              </a:ext>
            </a:extLst>
          </p:cNvPr>
          <p:cNvSpPr/>
          <p:nvPr/>
        </p:nvSpPr>
        <p:spPr>
          <a:xfrm>
            <a:off x="7827171" y="1372149"/>
            <a:ext cx="476066" cy="230578"/>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r>
              <a:rPr lang="ja-JP" altLang="en-US" sz="1000" u="sng" kern="0" dirty="0">
                <a:solidFill>
                  <a:schemeClr val="bg1"/>
                </a:solidFill>
                <a:latin typeface="ＭＳ ゴシック" panose="020B0609070205080204" pitchFamily="49" charset="-128"/>
                <a:ea typeface="ＭＳ ゴシック" panose="020B0609070205080204" pitchFamily="49" charset="-128"/>
                <a:cs typeface="Meiryo UI" panose="020B0604030504040204" pitchFamily="50" charset="-128"/>
              </a:rPr>
              <a:t>長期</a:t>
            </a:r>
            <a:endParaRPr kumimoji="0" lang="ja-JP" altLang="en-US" sz="10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36" name="正方形/長方形 35">
            <a:extLst>
              <a:ext uri="{FF2B5EF4-FFF2-40B4-BE49-F238E27FC236}">
                <a16:creationId xmlns:a16="http://schemas.microsoft.com/office/drawing/2014/main" id="{A70095E7-D922-817E-BE13-7812E592C726}"/>
              </a:ext>
            </a:extLst>
          </p:cNvPr>
          <p:cNvSpPr/>
          <p:nvPr/>
        </p:nvSpPr>
        <p:spPr>
          <a:xfrm>
            <a:off x="5993390" y="1196948"/>
            <a:ext cx="1087087" cy="253838"/>
          </a:xfrm>
          <a:prstGeom prst="rect">
            <a:avLst/>
          </a:prstGeom>
          <a:solidFill>
            <a:srgbClr val="156082"/>
          </a:solidFill>
          <a:ln w="25400" cap="flat" cmpd="sng" algn="ctr">
            <a:noFill/>
            <a:prstDash val="solid"/>
          </a:ln>
          <a:effectLst/>
        </p:spPr>
        <p:txBody>
          <a:bodyPr lIns="96698" tIns="48349" rIns="96698" bIns="48349" spcCol="0" rtlCol="0" anchor="ctr"/>
          <a:lstStyle/>
          <a:p>
            <a:pPr marL="0" marR="0" lvl="0" indent="0" algn="ctr" defTabSz="1149713" rtl="0" eaLnBrk="1" fontAlgn="auto" latinLnBrk="0" hangingPunct="1">
              <a:lnSpc>
                <a:spcPts val="1300"/>
              </a:lnSpc>
              <a:spcBef>
                <a:spcPts val="0"/>
              </a:spcBef>
              <a:spcAft>
                <a:spcPts val="0"/>
              </a:spcAft>
              <a:buClrTx/>
              <a:buSzTx/>
              <a:buFontTx/>
              <a:buNone/>
              <a:tabLst/>
              <a:defRPr/>
            </a:pPr>
            <a:r>
              <a:rPr kumimoji="0" lang="ja-JP" altLang="en-US" sz="1300" b="0" i="0" u="sng"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rPr>
              <a:t>アウトカム</a:t>
            </a:r>
            <a:endParaRPr kumimoji="0" lang="ja-JP" altLang="en-US" sz="1300" b="0" i="0" u="none" strike="noStrike" kern="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cs typeface="Meiryo UI" panose="020B0604030504040204" pitchFamily="50" charset="-128"/>
            </a:endParaRPr>
          </a:p>
        </p:txBody>
      </p:sp>
      <p:sp>
        <p:nvSpPr>
          <p:cNvPr id="37" name="テキスト ボックス 36">
            <a:extLst>
              <a:ext uri="{FF2B5EF4-FFF2-40B4-BE49-F238E27FC236}">
                <a16:creationId xmlns:a16="http://schemas.microsoft.com/office/drawing/2014/main" id="{8F8BE470-B79B-BD31-D14F-FFA44F36F31E}"/>
              </a:ext>
            </a:extLst>
          </p:cNvPr>
          <p:cNvSpPr txBox="1"/>
          <p:nvPr/>
        </p:nvSpPr>
        <p:spPr>
          <a:xfrm>
            <a:off x="45021" y="2073542"/>
            <a:ext cx="1130048" cy="1061829"/>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r>
              <a:rPr lang="ja-JP" altLang="en-US" sz="1050" kern="0" dirty="0">
                <a:solidFill>
                  <a:srgbClr val="1F497D">
                    <a:lumMod val="75000"/>
                  </a:srgbClr>
                </a:solidFill>
                <a:latin typeface="メイリオ" panose="020B0604030504040204" pitchFamily="50" charset="-128"/>
                <a:ea typeface="メイリオ" panose="020B0604030504040204" pitchFamily="50" charset="-128"/>
              </a:rPr>
              <a:t>ああああああああああああああああああああああああああああああああああああああああああ</a:t>
            </a:r>
            <a:endParaRPr kumimoji="0" lang="en-US" altLang="ja-JP" sz="1050" b="0" i="0" u="none" strike="noStrike" kern="0" cap="none" spc="0" normalizeH="0" baseline="0" noProof="0" dirty="0">
              <a:ln>
                <a:noFill/>
              </a:ln>
              <a:solidFill>
                <a:srgbClr val="1F497D">
                  <a:lumMod val="75000"/>
                </a:srgbClr>
              </a:solidFill>
              <a:effectLst/>
              <a:uLnTx/>
              <a:uFillTx/>
              <a:latin typeface="メイリオ" panose="020B0604030504040204" pitchFamily="50" charset="-128"/>
              <a:ea typeface="メイリオ" panose="020B0604030504040204" pitchFamily="50" charset="-128"/>
              <a:cs typeface="+mn-cs"/>
            </a:endParaRPr>
          </a:p>
        </p:txBody>
      </p:sp>
      <p:sp>
        <p:nvSpPr>
          <p:cNvPr id="40" name="テキスト ボックス 39">
            <a:extLst>
              <a:ext uri="{FF2B5EF4-FFF2-40B4-BE49-F238E27FC236}">
                <a16:creationId xmlns:a16="http://schemas.microsoft.com/office/drawing/2014/main" id="{4F07A936-11EC-AFC2-72C2-C3051AD77B78}"/>
              </a:ext>
            </a:extLst>
          </p:cNvPr>
          <p:cNvSpPr txBox="1"/>
          <p:nvPr/>
        </p:nvSpPr>
        <p:spPr>
          <a:xfrm>
            <a:off x="45021" y="3262504"/>
            <a:ext cx="1130048" cy="1061829"/>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r>
              <a:rPr lang="ja-JP" altLang="en-US" sz="1050" kern="0" dirty="0">
                <a:solidFill>
                  <a:srgbClr val="1F497D">
                    <a:lumMod val="75000"/>
                  </a:srgbClr>
                </a:solidFill>
                <a:latin typeface="メイリオ" panose="020B0604030504040204" pitchFamily="50" charset="-128"/>
                <a:ea typeface="メイリオ" panose="020B0604030504040204" pitchFamily="50" charset="-128"/>
              </a:rPr>
              <a:t>ああああああああああああああああああああああああああああああああああああああああああ</a:t>
            </a:r>
            <a:endParaRPr kumimoji="0" lang="en-US" altLang="ja-JP" sz="1050" b="0" i="0" u="none" strike="noStrike" kern="0" cap="none" spc="0" normalizeH="0" baseline="0" noProof="0" dirty="0">
              <a:ln>
                <a:noFill/>
              </a:ln>
              <a:solidFill>
                <a:srgbClr val="1F497D">
                  <a:lumMod val="75000"/>
                </a:srgbClr>
              </a:solidFill>
              <a:effectLst/>
              <a:uLnTx/>
              <a:uFillTx/>
              <a:latin typeface="メイリオ" panose="020B0604030504040204" pitchFamily="50" charset="-128"/>
              <a:ea typeface="メイリオ" panose="020B0604030504040204" pitchFamily="50" charset="-128"/>
              <a:cs typeface="+mn-cs"/>
            </a:endParaRPr>
          </a:p>
        </p:txBody>
      </p:sp>
      <p:sp>
        <p:nvSpPr>
          <p:cNvPr id="43" name="テキスト ボックス 42">
            <a:extLst>
              <a:ext uri="{FF2B5EF4-FFF2-40B4-BE49-F238E27FC236}">
                <a16:creationId xmlns:a16="http://schemas.microsoft.com/office/drawing/2014/main" id="{2209D4BB-0643-24D9-EC12-C5C232AE9EA4}"/>
              </a:ext>
            </a:extLst>
          </p:cNvPr>
          <p:cNvSpPr txBox="1"/>
          <p:nvPr/>
        </p:nvSpPr>
        <p:spPr>
          <a:xfrm>
            <a:off x="34752" y="4454887"/>
            <a:ext cx="1130048" cy="1061829"/>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r>
              <a:rPr lang="ja-JP" altLang="en-US" sz="1050" kern="0" dirty="0">
                <a:solidFill>
                  <a:srgbClr val="1F497D">
                    <a:lumMod val="75000"/>
                  </a:srgbClr>
                </a:solidFill>
                <a:latin typeface="メイリオ" panose="020B0604030504040204" pitchFamily="50" charset="-128"/>
                <a:ea typeface="メイリオ" panose="020B0604030504040204" pitchFamily="50" charset="-128"/>
              </a:rPr>
              <a:t>ああああああああああああああああああああああああああああああああああああああああああ</a:t>
            </a:r>
            <a:endParaRPr kumimoji="0" lang="en-US" altLang="ja-JP" sz="1050" b="0" i="0" u="none" strike="noStrike" kern="0" cap="none" spc="0" normalizeH="0" baseline="0" noProof="0" dirty="0">
              <a:ln>
                <a:noFill/>
              </a:ln>
              <a:solidFill>
                <a:srgbClr val="1F497D">
                  <a:lumMod val="75000"/>
                </a:srgbClr>
              </a:solidFill>
              <a:effectLst/>
              <a:uLnTx/>
              <a:uFillTx/>
              <a:latin typeface="メイリオ" panose="020B0604030504040204" pitchFamily="50" charset="-128"/>
              <a:ea typeface="メイリオ" panose="020B0604030504040204" pitchFamily="50" charset="-128"/>
              <a:cs typeface="+mn-cs"/>
            </a:endParaRPr>
          </a:p>
        </p:txBody>
      </p:sp>
      <p:sp>
        <p:nvSpPr>
          <p:cNvPr id="45" name="テキスト ボックス 44">
            <a:extLst>
              <a:ext uri="{FF2B5EF4-FFF2-40B4-BE49-F238E27FC236}">
                <a16:creationId xmlns:a16="http://schemas.microsoft.com/office/drawing/2014/main" id="{0DC01DB3-74CC-3C74-B953-7D0C92F949BE}"/>
              </a:ext>
            </a:extLst>
          </p:cNvPr>
          <p:cNvSpPr txBox="1"/>
          <p:nvPr/>
        </p:nvSpPr>
        <p:spPr>
          <a:xfrm>
            <a:off x="34752" y="5656996"/>
            <a:ext cx="1130048" cy="1061829"/>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r>
              <a:rPr lang="ja-JP" altLang="en-US" sz="1050" kern="0" dirty="0">
                <a:solidFill>
                  <a:srgbClr val="1F497D">
                    <a:lumMod val="75000"/>
                  </a:srgbClr>
                </a:solidFill>
                <a:latin typeface="メイリオ" panose="020B0604030504040204" pitchFamily="50" charset="-128"/>
                <a:ea typeface="メイリオ" panose="020B0604030504040204" pitchFamily="50" charset="-128"/>
              </a:rPr>
              <a:t>ああああああああああああああああああああああああああああああああああああああああああ</a:t>
            </a:r>
            <a:endParaRPr kumimoji="0" lang="en-US" altLang="ja-JP" sz="1050" b="0" i="0" u="none" strike="noStrike" kern="0" cap="none" spc="0" normalizeH="0" baseline="0" noProof="0" dirty="0">
              <a:ln>
                <a:noFill/>
              </a:ln>
              <a:solidFill>
                <a:srgbClr val="1F497D">
                  <a:lumMod val="75000"/>
                </a:srgbClr>
              </a:solidFill>
              <a:effectLst/>
              <a:uLnTx/>
              <a:uFillTx/>
              <a:latin typeface="メイリオ" panose="020B0604030504040204" pitchFamily="50" charset="-128"/>
              <a:ea typeface="メイリオ" panose="020B0604030504040204" pitchFamily="50" charset="-128"/>
              <a:cs typeface="+mn-cs"/>
            </a:endParaRPr>
          </a:p>
        </p:txBody>
      </p:sp>
      <p:cxnSp>
        <p:nvCxnSpPr>
          <p:cNvPr id="46" name="直線矢印コネクタ 45">
            <a:extLst>
              <a:ext uri="{FF2B5EF4-FFF2-40B4-BE49-F238E27FC236}">
                <a16:creationId xmlns:a16="http://schemas.microsoft.com/office/drawing/2014/main" id="{DE8A4B95-C47C-3B45-E754-423F1E0AD7BA}"/>
              </a:ext>
            </a:extLst>
          </p:cNvPr>
          <p:cNvCxnSpPr>
            <a:cxnSpLocks/>
            <a:endCxn id="136" idx="1"/>
          </p:cNvCxnSpPr>
          <p:nvPr/>
        </p:nvCxnSpPr>
        <p:spPr>
          <a:xfrm>
            <a:off x="1173914" y="2620263"/>
            <a:ext cx="255677" cy="293129"/>
          </a:xfrm>
          <a:prstGeom prst="straightConnector1">
            <a:avLst/>
          </a:prstGeom>
          <a:noFill/>
          <a:ln w="19050" cap="flat" cmpd="sng" algn="ctr">
            <a:solidFill>
              <a:srgbClr val="1F497D"/>
            </a:solidFill>
            <a:prstDash val="solid"/>
            <a:tailEnd type="arrow"/>
          </a:ln>
          <a:effectLst/>
        </p:spPr>
      </p:cxnSp>
      <p:cxnSp>
        <p:nvCxnSpPr>
          <p:cNvPr id="53" name="直線矢印コネクタ 52">
            <a:extLst>
              <a:ext uri="{FF2B5EF4-FFF2-40B4-BE49-F238E27FC236}">
                <a16:creationId xmlns:a16="http://schemas.microsoft.com/office/drawing/2014/main" id="{13EEA69C-DFCF-62C2-2079-5DAABACD8791}"/>
              </a:ext>
            </a:extLst>
          </p:cNvPr>
          <p:cNvCxnSpPr>
            <a:cxnSpLocks/>
          </p:cNvCxnSpPr>
          <p:nvPr/>
        </p:nvCxnSpPr>
        <p:spPr>
          <a:xfrm flipV="1">
            <a:off x="1171663" y="3023070"/>
            <a:ext cx="230861" cy="787466"/>
          </a:xfrm>
          <a:prstGeom prst="straightConnector1">
            <a:avLst/>
          </a:prstGeom>
          <a:noFill/>
          <a:ln w="19050" cap="flat" cmpd="sng" algn="ctr">
            <a:solidFill>
              <a:srgbClr val="1F497D"/>
            </a:solidFill>
            <a:prstDash val="solid"/>
            <a:tailEnd type="arrow"/>
          </a:ln>
          <a:effectLst/>
        </p:spPr>
      </p:cxnSp>
      <p:cxnSp>
        <p:nvCxnSpPr>
          <p:cNvPr id="55" name="直線矢印コネクタ 54">
            <a:extLst>
              <a:ext uri="{FF2B5EF4-FFF2-40B4-BE49-F238E27FC236}">
                <a16:creationId xmlns:a16="http://schemas.microsoft.com/office/drawing/2014/main" id="{FB5CBA08-099B-F93E-FFEC-9401976C49F5}"/>
              </a:ext>
            </a:extLst>
          </p:cNvPr>
          <p:cNvCxnSpPr>
            <a:cxnSpLocks/>
            <a:endCxn id="137" idx="1"/>
          </p:cNvCxnSpPr>
          <p:nvPr/>
        </p:nvCxnSpPr>
        <p:spPr>
          <a:xfrm flipV="1">
            <a:off x="1167504" y="4282867"/>
            <a:ext cx="276650" cy="695048"/>
          </a:xfrm>
          <a:prstGeom prst="straightConnector1">
            <a:avLst/>
          </a:prstGeom>
          <a:noFill/>
          <a:ln w="19050" cap="flat" cmpd="sng" algn="ctr">
            <a:solidFill>
              <a:srgbClr val="1F497D"/>
            </a:solidFill>
            <a:prstDash val="solid"/>
            <a:tailEnd type="arrow"/>
          </a:ln>
          <a:effectLst/>
        </p:spPr>
      </p:cxnSp>
      <p:cxnSp>
        <p:nvCxnSpPr>
          <p:cNvPr id="57" name="直線矢印コネクタ 56">
            <a:extLst>
              <a:ext uri="{FF2B5EF4-FFF2-40B4-BE49-F238E27FC236}">
                <a16:creationId xmlns:a16="http://schemas.microsoft.com/office/drawing/2014/main" id="{0C37E5A0-F130-F8DF-2C67-EA5CA3E354A7}"/>
              </a:ext>
            </a:extLst>
          </p:cNvPr>
          <p:cNvCxnSpPr>
            <a:cxnSpLocks/>
            <a:endCxn id="138" idx="1"/>
          </p:cNvCxnSpPr>
          <p:nvPr/>
        </p:nvCxnSpPr>
        <p:spPr>
          <a:xfrm flipV="1">
            <a:off x="1171663" y="5651570"/>
            <a:ext cx="253838" cy="570420"/>
          </a:xfrm>
          <a:prstGeom prst="straightConnector1">
            <a:avLst/>
          </a:prstGeom>
          <a:noFill/>
          <a:ln w="19050" cap="flat" cmpd="sng" algn="ctr">
            <a:solidFill>
              <a:srgbClr val="1F497D"/>
            </a:solidFill>
            <a:prstDash val="solid"/>
            <a:tailEnd type="arrow"/>
          </a:ln>
          <a:effectLst/>
        </p:spPr>
      </p:cxnSp>
      <p:sp>
        <p:nvSpPr>
          <p:cNvPr id="3" name="テキスト ボックス 2">
            <a:extLst>
              <a:ext uri="{FF2B5EF4-FFF2-40B4-BE49-F238E27FC236}">
                <a16:creationId xmlns:a16="http://schemas.microsoft.com/office/drawing/2014/main" id="{4F1262EB-3694-0D53-A0AC-1A0CF4AC094C}"/>
              </a:ext>
            </a:extLst>
          </p:cNvPr>
          <p:cNvSpPr txBox="1"/>
          <p:nvPr/>
        </p:nvSpPr>
        <p:spPr>
          <a:xfrm>
            <a:off x="2970501" y="5751811"/>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cxnSp>
        <p:nvCxnSpPr>
          <p:cNvPr id="32" name="直線矢印コネクタ 31">
            <a:extLst>
              <a:ext uri="{FF2B5EF4-FFF2-40B4-BE49-F238E27FC236}">
                <a16:creationId xmlns:a16="http://schemas.microsoft.com/office/drawing/2014/main" id="{5F43250F-005A-3B06-EADA-DB1AA882E5E4}"/>
              </a:ext>
            </a:extLst>
          </p:cNvPr>
          <p:cNvCxnSpPr>
            <a:cxnSpLocks/>
            <a:stCxn id="137" idx="3"/>
            <a:endCxn id="197" idx="1"/>
          </p:cNvCxnSpPr>
          <p:nvPr/>
        </p:nvCxnSpPr>
        <p:spPr>
          <a:xfrm flipV="1">
            <a:off x="2752072" y="3662282"/>
            <a:ext cx="230923" cy="620585"/>
          </a:xfrm>
          <a:prstGeom prst="straightConnector1">
            <a:avLst/>
          </a:prstGeom>
          <a:noFill/>
          <a:ln w="19050" cap="flat" cmpd="sng" algn="ctr">
            <a:solidFill>
              <a:srgbClr val="1F497D"/>
            </a:solidFill>
            <a:prstDash val="solid"/>
            <a:tailEnd type="arrow"/>
          </a:ln>
          <a:effectLst/>
        </p:spPr>
      </p:cxnSp>
      <p:sp>
        <p:nvSpPr>
          <p:cNvPr id="54" name="テキスト ボックス 53">
            <a:extLst>
              <a:ext uri="{FF2B5EF4-FFF2-40B4-BE49-F238E27FC236}">
                <a16:creationId xmlns:a16="http://schemas.microsoft.com/office/drawing/2014/main" id="{4448187C-0886-5B25-2EB8-F7F7AAFCD075}"/>
              </a:ext>
            </a:extLst>
          </p:cNvPr>
          <p:cNvSpPr txBox="1"/>
          <p:nvPr/>
        </p:nvSpPr>
        <p:spPr>
          <a:xfrm>
            <a:off x="4474199" y="4523996"/>
            <a:ext cx="1255573" cy="646331"/>
          </a:xfrm>
          <a:prstGeom prst="rect">
            <a:avLst/>
          </a:prstGeom>
          <a:solidFill>
            <a:srgbClr val="C6D9F1"/>
          </a:solidFill>
          <a:ln w="12700" cap="flat" cmpd="sng" algn="ctr">
            <a:solidFill>
              <a:srgbClr val="1F497D"/>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cxnSp>
        <p:nvCxnSpPr>
          <p:cNvPr id="56" name="直線矢印コネクタ 55">
            <a:extLst>
              <a:ext uri="{FF2B5EF4-FFF2-40B4-BE49-F238E27FC236}">
                <a16:creationId xmlns:a16="http://schemas.microsoft.com/office/drawing/2014/main" id="{D4486FFA-D9F0-D503-69D6-5E322B3437EE}"/>
              </a:ext>
            </a:extLst>
          </p:cNvPr>
          <p:cNvCxnSpPr/>
          <p:nvPr/>
        </p:nvCxnSpPr>
        <p:spPr>
          <a:xfrm flipV="1">
            <a:off x="4257103" y="4832558"/>
            <a:ext cx="246457" cy="2623"/>
          </a:xfrm>
          <a:prstGeom prst="straightConnector1">
            <a:avLst/>
          </a:prstGeom>
          <a:noFill/>
          <a:ln w="19050" cap="flat" cmpd="sng" algn="ctr">
            <a:solidFill>
              <a:srgbClr val="1F497D"/>
            </a:solidFill>
            <a:prstDash val="solid"/>
            <a:tailEnd type="arrow"/>
          </a:ln>
          <a:effectLst/>
        </p:spPr>
      </p:cxnSp>
      <p:sp>
        <p:nvSpPr>
          <p:cNvPr id="58" name="テキスト ボックス 57">
            <a:extLst>
              <a:ext uri="{FF2B5EF4-FFF2-40B4-BE49-F238E27FC236}">
                <a16:creationId xmlns:a16="http://schemas.microsoft.com/office/drawing/2014/main" id="{C3EF5312-9780-0CAD-591B-8D0557D5F320}"/>
              </a:ext>
            </a:extLst>
          </p:cNvPr>
          <p:cNvSpPr txBox="1"/>
          <p:nvPr/>
        </p:nvSpPr>
        <p:spPr>
          <a:xfrm>
            <a:off x="4484207" y="5751811"/>
            <a:ext cx="1255573" cy="646331"/>
          </a:xfrm>
          <a:prstGeom prst="rect">
            <a:avLst/>
          </a:prstGeom>
          <a:solidFill>
            <a:srgbClr val="C6D9F1"/>
          </a:solidFill>
          <a:ln w="12700" cap="flat" cmpd="sng" algn="ctr">
            <a:solidFill>
              <a:srgbClr val="1F497D"/>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cxnSp>
        <p:nvCxnSpPr>
          <p:cNvPr id="62" name="直線矢印コネクタ 61">
            <a:extLst>
              <a:ext uri="{FF2B5EF4-FFF2-40B4-BE49-F238E27FC236}">
                <a16:creationId xmlns:a16="http://schemas.microsoft.com/office/drawing/2014/main" id="{C7D30D90-D358-6FEA-457D-79297D78A398}"/>
              </a:ext>
            </a:extLst>
          </p:cNvPr>
          <p:cNvCxnSpPr/>
          <p:nvPr/>
        </p:nvCxnSpPr>
        <p:spPr>
          <a:xfrm flipV="1">
            <a:off x="4234356" y="6074976"/>
            <a:ext cx="246457" cy="2623"/>
          </a:xfrm>
          <a:prstGeom prst="straightConnector1">
            <a:avLst/>
          </a:prstGeom>
          <a:noFill/>
          <a:ln w="19050" cap="flat" cmpd="sng" algn="ctr">
            <a:solidFill>
              <a:srgbClr val="1F497D"/>
            </a:solidFill>
            <a:prstDash val="solid"/>
            <a:tailEnd type="arrow"/>
          </a:ln>
          <a:effectLst/>
        </p:spPr>
      </p:cxnSp>
      <p:sp>
        <p:nvSpPr>
          <p:cNvPr id="63" name="テキスト ボックス 62">
            <a:extLst>
              <a:ext uri="{FF2B5EF4-FFF2-40B4-BE49-F238E27FC236}">
                <a16:creationId xmlns:a16="http://schemas.microsoft.com/office/drawing/2014/main" id="{B69C1B38-35DC-0C81-5122-BD0BD1CA2B61}"/>
              </a:ext>
            </a:extLst>
          </p:cNvPr>
          <p:cNvSpPr txBox="1"/>
          <p:nvPr/>
        </p:nvSpPr>
        <p:spPr>
          <a:xfrm>
            <a:off x="5986608" y="2859248"/>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C60D2E04-3DEE-E77A-7036-2D46B294C67E}"/>
              </a:ext>
            </a:extLst>
          </p:cNvPr>
          <p:cNvSpPr txBox="1"/>
          <p:nvPr/>
        </p:nvSpPr>
        <p:spPr>
          <a:xfrm>
            <a:off x="5989229" y="3639647"/>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BEF1CBA3-D427-C6C1-D973-D29D3C1CF52E}"/>
              </a:ext>
            </a:extLst>
          </p:cNvPr>
          <p:cNvSpPr txBox="1"/>
          <p:nvPr/>
        </p:nvSpPr>
        <p:spPr>
          <a:xfrm>
            <a:off x="5979866" y="5761691"/>
            <a:ext cx="1255573" cy="646331"/>
          </a:xfrm>
          <a:prstGeom prst="rect">
            <a:avLst/>
          </a:prstGeom>
          <a:solidFill>
            <a:srgbClr val="1F497D">
              <a:lumMod val="20000"/>
              <a:lumOff val="80000"/>
            </a:srgbClr>
          </a:solidFill>
          <a:ln w="12700" cap="flat" cmpd="sng" algn="ctr">
            <a:solidFill>
              <a:srgbClr val="4F81BD">
                <a:shade val="50000"/>
              </a:srgbClr>
            </a:solidFill>
            <a:prstDash val="solid"/>
          </a:ln>
          <a:effectLst/>
        </p:spPr>
        <p:txBody>
          <a:bodyPr wrap="square" rtlCol="0">
            <a:spAutoFit/>
          </a:bodyPr>
          <a:lstStyle/>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r>
              <a:rPr lang="ja-JP" altLang="en-US" sz="1200" kern="0">
                <a:solidFill>
                  <a:srgbClr val="1F497D">
                    <a:lumMod val="75000"/>
                  </a:srgbClr>
                </a:solidFill>
                <a:latin typeface="メイリオ" panose="020B0604030504040204" pitchFamily="50" charset="-128"/>
                <a:ea typeface="メイリオ" panose="020B0604030504040204" pitchFamily="50" charset="-128"/>
              </a:rPr>
              <a:t>・○○○</a:t>
            </a: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a:p>
            <a:pPr lvl="0" defTabSz="911936">
              <a:defRPr/>
            </a:pPr>
            <a:endParaRPr lang="en-US" altLang="ja-JP" sz="1200" kern="0">
              <a:solidFill>
                <a:srgbClr val="1F497D">
                  <a:lumMod val="75000"/>
                </a:srgbClr>
              </a:solidFill>
              <a:latin typeface="メイリオ" panose="020B0604030504040204" pitchFamily="50" charset="-128"/>
              <a:ea typeface="メイリオ" panose="020B0604030504040204" pitchFamily="50" charset="-128"/>
            </a:endParaRPr>
          </a:p>
        </p:txBody>
      </p:sp>
      <p:cxnSp>
        <p:nvCxnSpPr>
          <p:cNvPr id="68" name="直線矢印コネクタ 67">
            <a:extLst>
              <a:ext uri="{FF2B5EF4-FFF2-40B4-BE49-F238E27FC236}">
                <a16:creationId xmlns:a16="http://schemas.microsoft.com/office/drawing/2014/main" id="{16C5FC1B-5768-1C5A-3359-084E60D5EB77}"/>
              </a:ext>
            </a:extLst>
          </p:cNvPr>
          <p:cNvCxnSpPr/>
          <p:nvPr/>
        </p:nvCxnSpPr>
        <p:spPr>
          <a:xfrm flipV="1">
            <a:off x="5723593" y="4832558"/>
            <a:ext cx="246457" cy="2623"/>
          </a:xfrm>
          <a:prstGeom prst="straightConnector1">
            <a:avLst/>
          </a:prstGeom>
          <a:noFill/>
          <a:ln w="19050" cap="flat" cmpd="sng" algn="ctr">
            <a:solidFill>
              <a:srgbClr val="1F497D"/>
            </a:solidFill>
            <a:prstDash val="solid"/>
            <a:tailEnd type="arrow"/>
          </a:ln>
          <a:effectLst/>
        </p:spPr>
      </p:cxnSp>
      <p:cxnSp>
        <p:nvCxnSpPr>
          <p:cNvPr id="70" name="直線矢印コネクタ 69">
            <a:extLst>
              <a:ext uri="{FF2B5EF4-FFF2-40B4-BE49-F238E27FC236}">
                <a16:creationId xmlns:a16="http://schemas.microsoft.com/office/drawing/2014/main" id="{7C728621-DCD6-39FD-7F74-43C930EBF193}"/>
              </a:ext>
            </a:extLst>
          </p:cNvPr>
          <p:cNvCxnSpPr>
            <a:cxnSpLocks/>
          </p:cNvCxnSpPr>
          <p:nvPr/>
        </p:nvCxnSpPr>
        <p:spPr>
          <a:xfrm>
            <a:off x="5839658" y="3166245"/>
            <a:ext cx="149571" cy="5601"/>
          </a:xfrm>
          <a:prstGeom prst="straightConnector1">
            <a:avLst/>
          </a:prstGeom>
          <a:noFill/>
          <a:ln w="19050" cap="flat" cmpd="sng" algn="ctr">
            <a:solidFill>
              <a:srgbClr val="1F497D"/>
            </a:solidFill>
            <a:prstDash val="solid"/>
            <a:tailEnd type="arrow"/>
          </a:ln>
          <a:effectLst/>
        </p:spPr>
      </p:cxnSp>
      <p:cxnSp>
        <p:nvCxnSpPr>
          <p:cNvPr id="72" name="直線矢印コネクタ 71">
            <a:extLst>
              <a:ext uri="{FF2B5EF4-FFF2-40B4-BE49-F238E27FC236}">
                <a16:creationId xmlns:a16="http://schemas.microsoft.com/office/drawing/2014/main" id="{C7FF9FFC-41E5-6C8A-58A7-F483C8CF9E9E}"/>
              </a:ext>
            </a:extLst>
          </p:cNvPr>
          <p:cNvCxnSpPr>
            <a:cxnSpLocks/>
          </p:cNvCxnSpPr>
          <p:nvPr/>
        </p:nvCxnSpPr>
        <p:spPr>
          <a:xfrm>
            <a:off x="5828779" y="3957212"/>
            <a:ext cx="149571" cy="5601"/>
          </a:xfrm>
          <a:prstGeom prst="straightConnector1">
            <a:avLst/>
          </a:prstGeom>
          <a:noFill/>
          <a:ln w="19050" cap="flat" cmpd="sng" algn="ctr">
            <a:solidFill>
              <a:srgbClr val="1F497D"/>
            </a:solidFill>
            <a:prstDash val="solid"/>
            <a:tailEnd type="arrow"/>
          </a:ln>
          <a:effectLst/>
        </p:spPr>
      </p:cxnSp>
      <p:cxnSp>
        <p:nvCxnSpPr>
          <p:cNvPr id="75" name="直線コネクタ 74">
            <a:extLst>
              <a:ext uri="{FF2B5EF4-FFF2-40B4-BE49-F238E27FC236}">
                <a16:creationId xmlns:a16="http://schemas.microsoft.com/office/drawing/2014/main" id="{82B2C750-D809-5CD8-89E6-F9F3C0502125}"/>
              </a:ext>
            </a:extLst>
          </p:cNvPr>
          <p:cNvCxnSpPr/>
          <p:nvPr/>
        </p:nvCxnSpPr>
        <p:spPr>
          <a:xfrm>
            <a:off x="5828779" y="2440174"/>
            <a:ext cx="0" cy="1517038"/>
          </a:xfrm>
          <a:prstGeom prst="line">
            <a:avLst/>
          </a:prstGeom>
          <a:ln w="19050">
            <a:solidFill>
              <a:srgbClr val="1F497D"/>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4E027AD9-06D0-4263-0E2F-DC7D843A05FF}"/>
              </a:ext>
            </a:extLst>
          </p:cNvPr>
          <p:cNvCxnSpPr>
            <a:stCxn id="6" idx="3"/>
          </p:cNvCxnSpPr>
          <p:nvPr/>
        </p:nvCxnSpPr>
        <p:spPr>
          <a:xfrm>
            <a:off x="5710639" y="2548885"/>
            <a:ext cx="115157" cy="188825"/>
          </a:xfrm>
          <a:prstGeom prst="line">
            <a:avLst/>
          </a:prstGeom>
          <a:ln w="19050">
            <a:solidFill>
              <a:srgbClr val="1F497D"/>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A51B85F8-86CA-300A-96A0-F641F4E195CB}"/>
              </a:ext>
            </a:extLst>
          </p:cNvPr>
          <p:cNvCxnSpPr>
            <a:cxnSpLocks/>
          </p:cNvCxnSpPr>
          <p:nvPr/>
        </p:nvCxnSpPr>
        <p:spPr>
          <a:xfrm flipV="1">
            <a:off x="5707751" y="3477812"/>
            <a:ext cx="129327" cy="194313"/>
          </a:xfrm>
          <a:prstGeom prst="line">
            <a:avLst/>
          </a:prstGeom>
          <a:ln w="19050">
            <a:solidFill>
              <a:srgbClr val="1F497D"/>
            </a:solidFill>
          </a:ln>
        </p:spPr>
        <p:style>
          <a:lnRef idx="1">
            <a:schemeClr val="accent1"/>
          </a:lnRef>
          <a:fillRef idx="0">
            <a:schemeClr val="accent1"/>
          </a:fillRef>
          <a:effectRef idx="0">
            <a:schemeClr val="accent1"/>
          </a:effectRef>
          <a:fontRef idx="minor">
            <a:schemeClr val="tx1"/>
          </a:fontRef>
        </p:style>
      </p:cxnSp>
      <p:cxnSp>
        <p:nvCxnSpPr>
          <p:cNvPr id="92" name="直線矢印コネクタ 91">
            <a:extLst>
              <a:ext uri="{FF2B5EF4-FFF2-40B4-BE49-F238E27FC236}">
                <a16:creationId xmlns:a16="http://schemas.microsoft.com/office/drawing/2014/main" id="{D449A8D4-DA0F-5E04-34E1-2B6AE277B76A}"/>
              </a:ext>
            </a:extLst>
          </p:cNvPr>
          <p:cNvCxnSpPr>
            <a:cxnSpLocks/>
          </p:cNvCxnSpPr>
          <p:nvPr/>
        </p:nvCxnSpPr>
        <p:spPr>
          <a:xfrm>
            <a:off x="7253661" y="3184002"/>
            <a:ext cx="175345" cy="359536"/>
          </a:xfrm>
          <a:prstGeom prst="straightConnector1">
            <a:avLst/>
          </a:prstGeom>
          <a:noFill/>
          <a:ln w="19050" cap="flat" cmpd="sng" algn="ctr">
            <a:solidFill>
              <a:srgbClr val="1F497D"/>
            </a:solidFill>
            <a:prstDash val="solid"/>
            <a:tailEnd type="arrow"/>
          </a:ln>
          <a:effectLst/>
        </p:spPr>
      </p:cxnSp>
      <p:cxnSp>
        <p:nvCxnSpPr>
          <p:cNvPr id="101" name="直線矢印コネクタ 100">
            <a:extLst>
              <a:ext uri="{FF2B5EF4-FFF2-40B4-BE49-F238E27FC236}">
                <a16:creationId xmlns:a16="http://schemas.microsoft.com/office/drawing/2014/main" id="{DDE8938D-CA88-1EC9-8919-B7D39E9DE6BD}"/>
              </a:ext>
            </a:extLst>
          </p:cNvPr>
          <p:cNvCxnSpPr>
            <a:cxnSpLocks/>
            <a:stCxn id="65" idx="3"/>
            <a:endCxn id="52" idx="1"/>
          </p:cNvCxnSpPr>
          <p:nvPr/>
        </p:nvCxnSpPr>
        <p:spPr>
          <a:xfrm flipV="1">
            <a:off x="7235439" y="5486484"/>
            <a:ext cx="201978" cy="598373"/>
          </a:xfrm>
          <a:prstGeom prst="straightConnector1">
            <a:avLst/>
          </a:prstGeom>
          <a:noFill/>
          <a:ln w="19050" cap="flat" cmpd="sng" algn="ctr">
            <a:solidFill>
              <a:srgbClr val="1F497D"/>
            </a:solidFill>
            <a:prstDash val="solid"/>
            <a:tailEnd type="arrow"/>
          </a:ln>
          <a:effectLst/>
        </p:spPr>
      </p:cxnSp>
      <p:cxnSp>
        <p:nvCxnSpPr>
          <p:cNvPr id="105" name="直線矢印コネクタ 104">
            <a:extLst>
              <a:ext uri="{FF2B5EF4-FFF2-40B4-BE49-F238E27FC236}">
                <a16:creationId xmlns:a16="http://schemas.microsoft.com/office/drawing/2014/main" id="{315AA33F-11DA-1F2C-E146-DC7DD82B59C7}"/>
              </a:ext>
            </a:extLst>
          </p:cNvPr>
          <p:cNvCxnSpPr>
            <a:cxnSpLocks/>
          </p:cNvCxnSpPr>
          <p:nvPr/>
        </p:nvCxnSpPr>
        <p:spPr>
          <a:xfrm>
            <a:off x="8662514" y="3896932"/>
            <a:ext cx="205530" cy="0"/>
          </a:xfrm>
          <a:prstGeom prst="straightConnector1">
            <a:avLst/>
          </a:prstGeom>
          <a:noFill/>
          <a:ln w="19050" cap="flat" cmpd="sng" algn="ctr">
            <a:solidFill>
              <a:srgbClr val="1F497D"/>
            </a:solidFill>
            <a:prstDash val="solid"/>
            <a:tailEnd type="arrow"/>
          </a:ln>
          <a:effectLst/>
        </p:spPr>
      </p:cxnSp>
      <p:cxnSp>
        <p:nvCxnSpPr>
          <p:cNvPr id="106" name="直線矢印コネクタ 105">
            <a:extLst>
              <a:ext uri="{FF2B5EF4-FFF2-40B4-BE49-F238E27FC236}">
                <a16:creationId xmlns:a16="http://schemas.microsoft.com/office/drawing/2014/main" id="{C3B66547-4F08-A372-773D-ADB6FCD99532}"/>
              </a:ext>
            </a:extLst>
          </p:cNvPr>
          <p:cNvCxnSpPr>
            <a:cxnSpLocks/>
          </p:cNvCxnSpPr>
          <p:nvPr/>
        </p:nvCxnSpPr>
        <p:spPr>
          <a:xfrm>
            <a:off x="8678342" y="5486483"/>
            <a:ext cx="205530" cy="0"/>
          </a:xfrm>
          <a:prstGeom prst="straightConnector1">
            <a:avLst/>
          </a:prstGeom>
          <a:noFill/>
          <a:ln w="19050" cap="flat" cmpd="sng" algn="ctr">
            <a:solidFill>
              <a:srgbClr val="1F497D"/>
            </a:solidFill>
            <a:prstDash val="solid"/>
            <a:tailEnd type="arrow"/>
          </a:ln>
          <a:effectLst/>
        </p:spPr>
      </p:cxnSp>
      <p:sp>
        <p:nvSpPr>
          <p:cNvPr id="107" name="大かっこ 106">
            <a:extLst>
              <a:ext uri="{FF2B5EF4-FFF2-40B4-BE49-F238E27FC236}">
                <a16:creationId xmlns:a16="http://schemas.microsoft.com/office/drawing/2014/main" id="{F6DA8ECF-0016-9ACD-17C2-745067ACA581}"/>
              </a:ext>
            </a:extLst>
          </p:cNvPr>
          <p:cNvSpPr/>
          <p:nvPr/>
        </p:nvSpPr>
        <p:spPr>
          <a:xfrm>
            <a:off x="5657451" y="26938"/>
            <a:ext cx="4222194" cy="239933"/>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8" name="正方形/長方形 107">
            <a:extLst>
              <a:ext uri="{FF2B5EF4-FFF2-40B4-BE49-F238E27FC236}">
                <a16:creationId xmlns:a16="http://schemas.microsoft.com/office/drawing/2014/main" id="{18AB923F-1211-84C6-696B-E478A9CB1C2E}"/>
              </a:ext>
            </a:extLst>
          </p:cNvPr>
          <p:cNvSpPr/>
          <p:nvPr/>
        </p:nvSpPr>
        <p:spPr>
          <a:xfrm>
            <a:off x="1324139" y="6452597"/>
            <a:ext cx="2618397" cy="379287"/>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latin typeface="ＭＳ ゴシック" panose="020B0609070205080204" pitchFamily="49" charset="-128"/>
                <a:ea typeface="ＭＳ ゴシック" panose="020B0609070205080204" pitchFamily="49" charset="-128"/>
              </a:rPr>
              <a:t>注）各段階における四角ボックスの数も、</a:t>
            </a:r>
            <a:endParaRPr kumimoji="1" lang="en-US" altLang="ja-JP" sz="1050" dirty="0">
              <a:solidFill>
                <a:srgbClr val="FF0000"/>
              </a:solidFill>
              <a:latin typeface="ＭＳ ゴシック" panose="020B0609070205080204" pitchFamily="49" charset="-128"/>
              <a:ea typeface="ＭＳ ゴシック" panose="020B0609070205080204" pitchFamily="49"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srgbClr val="FF0000"/>
                </a:solidFill>
                <a:latin typeface="ＭＳ ゴシック" panose="020B0609070205080204" pitchFamily="49" charset="-128"/>
                <a:ea typeface="ＭＳ ゴシック" panose="020B0609070205080204" pitchFamily="49" charset="-128"/>
              </a:rPr>
              <a:t>　　それぞれを結ぶ線の動きも任意</a:t>
            </a:r>
            <a:endParaRPr kumimoji="1" lang="en-US" altLang="ja-JP" sz="1050" b="0"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p:txBody>
      </p:sp>
      <p:sp>
        <p:nvSpPr>
          <p:cNvPr id="110" name="正方形/長方形 109">
            <a:extLst>
              <a:ext uri="{FF2B5EF4-FFF2-40B4-BE49-F238E27FC236}">
                <a16:creationId xmlns:a16="http://schemas.microsoft.com/office/drawing/2014/main" id="{075C60C0-3840-2ADD-7FDD-6844F6F22B88}"/>
              </a:ext>
            </a:extLst>
          </p:cNvPr>
          <p:cNvSpPr/>
          <p:nvPr/>
        </p:nvSpPr>
        <p:spPr>
          <a:xfrm>
            <a:off x="6252210" y="1605737"/>
            <a:ext cx="65913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正方形/長方形 110">
            <a:extLst>
              <a:ext uri="{FF2B5EF4-FFF2-40B4-BE49-F238E27FC236}">
                <a16:creationId xmlns:a16="http://schemas.microsoft.com/office/drawing/2014/main" id="{03FB5A67-944C-0415-11A7-3E1FD983812C}"/>
              </a:ext>
            </a:extLst>
          </p:cNvPr>
          <p:cNvSpPr/>
          <p:nvPr/>
        </p:nvSpPr>
        <p:spPr>
          <a:xfrm>
            <a:off x="4588206" y="1565100"/>
            <a:ext cx="3983814" cy="262411"/>
          </a:xfrm>
          <a:prstGeom prst="rect">
            <a:avLst/>
          </a:prstGeom>
          <a:noFill/>
          <a:ln w="25400" cap="flat" cmpd="sng" algn="ctr">
            <a:noFill/>
            <a:prstDash val="solid"/>
          </a:ln>
          <a:effectLst/>
        </p:spPr>
        <p:txBody>
          <a:bodyPr lIns="96698" tIns="48349" rIns="96698" bIns="48349" spcCol="0" rtlCol="0" anchor="ctr"/>
          <a:lstStyle/>
          <a:p>
            <a:pPr algn="ctr" defTabSz="1149713">
              <a:defRPr/>
            </a:pPr>
            <a:r>
              <a:rPr lang="ja-JP" altLang="en-US" sz="1050" kern="0" dirty="0">
                <a:solidFill>
                  <a:srgbClr val="FF0000"/>
                </a:solidFill>
                <a:latin typeface="ＭＳ ゴシック" panose="020B0609070205080204" pitchFamily="49" charset="-128"/>
                <a:ea typeface="ＭＳ ゴシック" panose="020B0609070205080204" pitchFamily="49" charset="-128"/>
              </a:rPr>
              <a:t>（アウトプットの影響を受け、何がどう変わるのか：時期別）</a:t>
            </a:r>
            <a:endParaRPr lang="en-US" altLang="ja-JP" sz="1050" kern="0" dirty="0">
              <a:solidFill>
                <a:srgbClr val="FF0000"/>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211207796"/>
      </p:ext>
    </p:extLst>
  </p:cSld>
  <p:clrMapOvr>
    <a:masterClrMapping/>
  </p:clrMapOvr>
</p:sld>
</file>

<file path=ppt/theme/theme1.xml><?xml version="1.0" encoding="utf-8"?>
<a:theme xmlns:a="http://schemas.openxmlformats.org/drawingml/2006/main" name="エビデンス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トワイライト">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solidFill>
          <a:schemeClr val="bg1"/>
        </a:solidFill>
        <a:effectLst/>
      </a:spPr>
      <a:bodyPr vert="horz" wrap="square" lIns="91440" tIns="45720" rIns="91440" bIns="45720" rtlCol="0" anchor="ctr">
        <a:noAutofit/>
      </a:bodyPr>
      <a:lstStyle>
        <a:defPPr algn="ctr">
          <a:defRPr kumimoji="1" sz="1200" dirty="0">
            <a:latin typeface="Meiryo UI" panose="020B0604030504040204" pitchFamily="50" charset="-128"/>
            <a:ea typeface="Meiryo UI" panose="020B0604030504040204" pitchFamily="50" charset="-128"/>
          </a:defRPr>
        </a:defPPr>
      </a:lstStyle>
    </a:txDef>
  </a:objectDefaults>
  <a:extraClrScheme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bc933aa-fb88-4965-9fa3-41153d8df58d" xsi:nil="true"/>
    <lcf76f155ced4ddcb4097134ff3c332f xmlns="b64f660f-b301-4cc8-ac56-61feaffae54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1EF2B1F7E3454C40AF130BF027AA6014" ma:contentTypeVersion="11" ma:contentTypeDescription="新しいドキュメントを作成します。" ma:contentTypeScope="" ma:versionID="78e24fd8be31986780e2b60f270c92fe">
  <xsd:schema xmlns:xsd="http://www.w3.org/2001/XMLSchema" xmlns:xs="http://www.w3.org/2001/XMLSchema" xmlns:p="http://schemas.microsoft.com/office/2006/metadata/properties" xmlns:ns2="b64f660f-b301-4cc8-ac56-61feaffae541" xmlns:ns3="abc933aa-fb88-4965-9fa3-41153d8df58d" targetNamespace="http://schemas.microsoft.com/office/2006/metadata/properties" ma:root="true" ma:fieldsID="9b394b6da5f941aea474411ee38d66ec" ns2:_="" ns3:_="">
    <xsd:import namespace="b64f660f-b301-4cc8-ac56-61feaffae541"/>
    <xsd:import namespace="abc933aa-fb88-4965-9fa3-41153d8df58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4f660f-b301-4cc8-ac56-61feaffae5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c933aa-fb88-4965-9fa3-41153d8df58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83db4e0-bcea-4186-9818-7f4df1558c1d}" ma:internalName="TaxCatchAll" ma:showField="CatchAllData" ma:web="abc933aa-fb88-4965-9fa3-41153d8df5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DB825C-A578-43D7-B40A-72EEF8D362ED}">
  <ds:schemaRefs>
    <ds:schemaRef ds:uri="http://schemas.openxmlformats.org/package/2006/metadata/core-properties"/>
    <ds:schemaRef ds:uri="http://schemas.microsoft.com/office/2006/metadata/properties"/>
    <ds:schemaRef ds:uri="http://purl.org/dc/terms/"/>
    <ds:schemaRef ds:uri="http://www.w3.org/XML/1998/namespace"/>
    <ds:schemaRef ds:uri="http://schemas.microsoft.com/office/infopath/2007/PartnerControls"/>
    <ds:schemaRef ds:uri="http://purl.org/dc/elements/1.1/"/>
    <ds:schemaRef ds:uri="http://schemas.microsoft.com/office/2006/documentManagement/types"/>
    <ds:schemaRef ds:uri="http://purl.org/dc/dcmitype/"/>
    <ds:schemaRef ds:uri="fd45950c-8dec-4ade-860d-e051fcb9d3c7"/>
    <ds:schemaRef ds:uri="4b76d4d8-a594-4d39-af0d-5e4bc12ef6a5"/>
  </ds:schemaRefs>
</ds:datastoreItem>
</file>

<file path=customXml/itemProps2.xml><?xml version="1.0" encoding="utf-8"?>
<ds:datastoreItem xmlns:ds="http://schemas.openxmlformats.org/officeDocument/2006/customXml" ds:itemID="{E952573F-5FDC-4EEF-AAEF-1548DB9F1DC9}"/>
</file>

<file path=customXml/itemProps3.xml><?xml version="1.0" encoding="utf-8"?>
<ds:datastoreItem xmlns:ds="http://schemas.openxmlformats.org/officeDocument/2006/customXml" ds:itemID="{56C74F54-9BD0-4897-8FED-17DB3063CB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153</TotalTime>
  <Words>486</Words>
  <Application>Microsoft Office PowerPoint</Application>
  <PresentationFormat>A4 210 x 297 mm</PresentationFormat>
  <Paragraphs>70</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vt:i4>
      </vt:variant>
    </vt:vector>
  </HeadingPairs>
  <TitlesOfParts>
    <vt:vector size="10" baseType="lpstr">
      <vt:lpstr>Meiryo UI</vt:lpstr>
      <vt:lpstr>ＭＳ ゴシック</vt:lpstr>
      <vt:lpstr>メイリオ</vt:lpstr>
      <vt:lpstr>游ゴシック</vt:lpstr>
      <vt:lpstr>Arial</vt:lpstr>
      <vt:lpstr>Calibri</vt:lpstr>
      <vt:lpstr>Calibri Light</vt:lpstr>
      <vt:lpstr>エビデンスG</vt:lpstr>
      <vt:lpstr>1_Office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汎用性ロジックモデル</dc:title>
  <dc:creator>内閣官房行革事務局</dc:creator>
  <cp:keywords>ロジックモデル,インプット,アクティビティ,アウトプット,アウトカム,インパクト,EBPM</cp:keywords>
  <cp:lastModifiedBy>佐藤 稔(SATO Minoru)</cp:lastModifiedBy>
  <cp:revision>2</cp:revision>
  <cp:lastPrinted>2025-10-06T06:08:45Z</cp:lastPrinted>
  <dcterms:created xsi:type="dcterms:W3CDTF">2021-12-21T06:58:50Z</dcterms:created>
  <dcterms:modified xsi:type="dcterms:W3CDTF">2025-10-14T02:28:18Z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0x0101001EF2B1F7E3454C40AF130BF027AA6014</vt:lpwstr>
  </property>
  <property fmtid="{D5CDD505-2E9C-101B-9397-08002B2CF9AE}" pid="3" name="MediaServiceImageTags">
    <vt:lpwstr/>
  </property>
</Properties>
</file>