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97" r:id="rId1"/>
    <p:sldMasterId id="2147483702" r:id="rId2"/>
  </p:sldMasterIdLst>
  <p:notesMasterIdLst>
    <p:notesMasterId r:id="rId4"/>
  </p:notesMasterIdLst>
  <p:handoutMasterIdLst>
    <p:handoutMasterId r:id="rId5"/>
  </p:handoutMasterIdLst>
  <p:sldIdLst>
    <p:sldId id="849"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156082"/>
    <a:srgbClr val="66FFFF"/>
    <a:srgbClr val="CC6600"/>
    <a:srgbClr val="CCECFF"/>
    <a:srgbClr val="CCFFFF"/>
    <a:srgbClr val="CCFFCC"/>
    <a:srgbClr val="FFFFCC"/>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04F270-9C49-4842-B9C0-D2B4F8BD3DFF}" v="6" dt="2026-04-20T06:14:32.1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17" autoAdjust="0"/>
    <p:restoredTop sz="94660"/>
  </p:normalViewPr>
  <p:slideViewPr>
    <p:cSldViewPr snapToGrid="0">
      <p:cViewPr varScale="1">
        <p:scale>
          <a:sx n="115" d="100"/>
          <a:sy n="115" d="100"/>
        </p:scale>
        <p:origin x="214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6400" cy="496888"/>
          </a:xfrm>
          <a:prstGeom prst="rect">
            <a:avLst/>
          </a:prstGeom>
        </p:spPr>
        <p:txBody>
          <a:bodyPr vert="horz" lIns="91418" tIns="45709" rIns="91418" bIns="4570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89" y="0"/>
            <a:ext cx="2946400" cy="496888"/>
          </a:xfrm>
          <a:prstGeom prst="rect">
            <a:avLst/>
          </a:prstGeom>
        </p:spPr>
        <p:txBody>
          <a:bodyPr vert="horz" lIns="91418" tIns="45709" rIns="91418" bIns="45709" rtlCol="0"/>
          <a:lstStyle>
            <a:lvl1pPr algn="r">
              <a:defRPr sz="1200"/>
            </a:lvl1pPr>
          </a:lstStyle>
          <a:p>
            <a:fld id="{09D0F563-3A99-4537-B194-F996DEAE0E57}"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2" y="9429750"/>
            <a:ext cx="2946400" cy="496888"/>
          </a:xfrm>
          <a:prstGeom prst="rect">
            <a:avLst/>
          </a:prstGeom>
        </p:spPr>
        <p:txBody>
          <a:bodyPr vert="horz" lIns="91418" tIns="45709" rIns="91418" bIns="4570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9" y="9429750"/>
            <a:ext cx="2946400" cy="496888"/>
          </a:xfrm>
          <a:prstGeom prst="rect">
            <a:avLst/>
          </a:prstGeom>
        </p:spPr>
        <p:txBody>
          <a:bodyPr vert="horz" lIns="91418" tIns="45709" rIns="91418" bIns="45709" rtlCol="0" anchor="b"/>
          <a:lstStyle>
            <a:lvl1pPr algn="r">
              <a:defRPr sz="1200"/>
            </a:lvl1pPr>
          </a:lstStyle>
          <a:p>
            <a:fld id="{B605D72E-B9DE-4985-82B3-D5223CA1A7ED}" type="slidenum">
              <a:rPr kumimoji="1" lang="ja-JP" altLang="en-US" smtClean="0"/>
              <a:t>‹#›</a:t>
            </a:fld>
            <a:endParaRPr kumimoji="1" lang="ja-JP" altLang="en-US"/>
          </a:p>
        </p:txBody>
      </p:sp>
    </p:spTree>
    <p:extLst>
      <p:ext uri="{BB962C8B-B14F-4D97-AF65-F5344CB8AC3E}">
        <p14:creationId xmlns:p14="http://schemas.microsoft.com/office/powerpoint/2010/main" val="33465690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6400" cy="496888"/>
          </a:xfrm>
          <a:prstGeom prst="rect">
            <a:avLst/>
          </a:prstGeom>
        </p:spPr>
        <p:txBody>
          <a:bodyPr vert="horz" lIns="91418" tIns="45709" rIns="91418" bIns="4570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9" y="0"/>
            <a:ext cx="2946400" cy="496888"/>
          </a:xfrm>
          <a:prstGeom prst="rect">
            <a:avLst/>
          </a:prstGeom>
        </p:spPr>
        <p:txBody>
          <a:bodyPr vert="horz" lIns="91418" tIns="45709" rIns="91418" bIns="45709" rtlCol="0"/>
          <a:lstStyle>
            <a:lvl1pPr algn="r">
              <a:defRPr sz="1200"/>
            </a:lvl1pPr>
          </a:lstStyle>
          <a:p>
            <a:fld id="{6D59056E-0A1F-4658-8B42-9AC0C7805C5C}"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18" tIns="45709" rIns="91418" bIns="45709" rtlCol="0" anchor="ctr"/>
          <a:lstStyle/>
          <a:p>
            <a:endParaRPr lang="ja-JP" altLang="en-US"/>
          </a:p>
        </p:txBody>
      </p:sp>
      <p:sp>
        <p:nvSpPr>
          <p:cNvPr id="5" name="ノート プレースホルダー 4"/>
          <p:cNvSpPr>
            <a:spLocks noGrp="1"/>
          </p:cNvSpPr>
          <p:nvPr>
            <p:ph type="body" sz="quarter" idx="3"/>
          </p:nvPr>
        </p:nvSpPr>
        <p:spPr>
          <a:xfrm>
            <a:off x="679452" y="4776790"/>
            <a:ext cx="5438775" cy="3908425"/>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9750"/>
            <a:ext cx="2946400" cy="496888"/>
          </a:xfrm>
          <a:prstGeom prst="rect">
            <a:avLst/>
          </a:prstGeom>
        </p:spPr>
        <p:txBody>
          <a:bodyPr vert="horz" lIns="91418" tIns="45709" rIns="91418" bIns="4570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9" y="9429750"/>
            <a:ext cx="2946400" cy="496888"/>
          </a:xfrm>
          <a:prstGeom prst="rect">
            <a:avLst/>
          </a:prstGeom>
        </p:spPr>
        <p:txBody>
          <a:bodyPr vert="horz" lIns="91418" tIns="45709" rIns="91418" bIns="45709" rtlCol="0" anchor="b"/>
          <a:lstStyle>
            <a:lvl1pPr algn="r">
              <a:defRPr sz="1200"/>
            </a:lvl1pPr>
          </a:lstStyle>
          <a:p>
            <a:fld id="{1642439E-B40D-461A-9F5F-358046E4226E}" type="slidenum">
              <a:rPr kumimoji="1" lang="ja-JP" altLang="en-US" smtClean="0"/>
              <a:t>‹#›</a:t>
            </a:fld>
            <a:endParaRPr kumimoji="1" lang="ja-JP" altLang="en-US"/>
          </a:p>
        </p:txBody>
      </p:sp>
    </p:spTree>
    <p:extLst>
      <p:ext uri="{BB962C8B-B14F-4D97-AF65-F5344CB8AC3E}">
        <p14:creationId xmlns:p14="http://schemas.microsoft.com/office/powerpoint/2010/main" val="8056171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データの概要・見える化の結果">
    <p:spTree>
      <p:nvGrpSpPr>
        <p:cNvPr id="1" name=""/>
        <p:cNvGrpSpPr/>
        <p:nvPr/>
      </p:nvGrpSpPr>
      <p:grpSpPr>
        <a:xfrm>
          <a:off x="0" y="0"/>
          <a:ext cx="0" cy="0"/>
          <a:chOff x="0" y="0"/>
          <a:chExt cx="0" cy="0"/>
        </a:xfrm>
      </p:grpSpPr>
      <p:cxnSp>
        <p:nvCxnSpPr>
          <p:cNvPr id="10" name="直線コネクタ 9"/>
          <p:cNvCxnSpPr/>
          <p:nvPr userDrawn="1"/>
        </p:nvCxnSpPr>
        <p:spPr>
          <a:xfrm>
            <a:off x="0" y="548680"/>
            <a:ext cx="990600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a:off x="0" y="548680"/>
            <a:ext cx="9906000" cy="0"/>
          </a:xfrm>
          <a:prstGeom prst="line">
            <a:avLst/>
          </a:prstGeom>
          <a:ln w="190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タイトル 1"/>
          <p:cNvSpPr>
            <a:spLocks noGrp="1"/>
          </p:cNvSpPr>
          <p:nvPr>
            <p:ph type="ctrTitle"/>
          </p:nvPr>
        </p:nvSpPr>
        <p:spPr>
          <a:xfrm>
            <a:off x="215729" y="0"/>
            <a:ext cx="9360000" cy="547200"/>
          </a:xfrm>
        </p:spPr>
        <p:txBody>
          <a:bodyPr anchor="b">
            <a:noAutofit/>
          </a:bodyPr>
          <a:lstStyle>
            <a:lvl1pPr algn="l">
              <a:defRPr sz="1846" b="1">
                <a:solidFill>
                  <a:srgbClr val="002060"/>
                </a:solidFill>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6" name="スライド番号プレースホルダー 5"/>
          <p:cNvSpPr>
            <a:spLocks noGrp="1"/>
          </p:cNvSpPr>
          <p:nvPr>
            <p:ph type="sldNum" sz="quarter" idx="4"/>
          </p:nvPr>
        </p:nvSpPr>
        <p:spPr>
          <a:xfrm>
            <a:off x="9384046" y="6488303"/>
            <a:ext cx="461985" cy="291170"/>
          </a:xfrm>
          <a:prstGeom prst="rect">
            <a:avLst/>
          </a:prstGeom>
        </p:spPr>
        <p:txBody>
          <a:bodyPr vert="horz" wrap="none" lIns="91440" tIns="45720" rIns="91440" bIns="45720" rtlCol="0" anchor="ctr">
            <a:spAutoFit/>
          </a:bodyPr>
          <a:lstStyle>
            <a:lvl1pPr algn="r">
              <a:defRPr sz="1292">
                <a:solidFill>
                  <a:schemeClr val="tx1"/>
                </a:solidFill>
                <a:latin typeface="Meiryo UI" panose="020B0604030504040204" pitchFamily="50" charset="-128"/>
                <a:ea typeface="Meiryo UI" panose="020B0604030504040204" pitchFamily="50" charset="-128"/>
              </a:defRPr>
            </a:lvl1pPr>
          </a:lstStyle>
          <a:p>
            <a:pPr defTabSz="422041"/>
            <a:fld id="{EA7885DB-7441-8445-B616-515DE4824C1F}" type="slidenum">
              <a:rPr lang="ja-JP" altLang="en-US" smtClean="0"/>
              <a:pPr defTabSz="422041"/>
              <a:t>‹#›</a:t>
            </a:fld>
            <a:endParaRPr lang="ja-JP" altLang="en-US"/>
          </a:p>
        </p:txBody>
      </p:sp>
    </p:spTree>
    <p:extLst>
      <p:ext uri="{BB962C8B-B14F-4D97-AF65-F5344CB8AC3E}">
        <p14:creationId xmlns:p14="http://schemas.microsoft.com/office/powerpoint/2010/main" val="130298401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仕切り用スライド">
    <p:spTree>
      <p:nvGrpSpPr>
        <p:cNvPr id="1" name=""/>
        <p:cNvGrpSpPr/>
        <p:nvPr/>
      </p:nvGrpSpPr>
      <p:grpSpPr>
        <a:xfrm>
          <a:off x="0" y="0"/>
          <a:ext cx="0" cy="0"/>
          <a:chOff x="0" y="0"/>
          <a:chExt cx="0" cy="0"/>
        </a:xfrm>
      </p:grpSpPr>
      <p:sp>
        <p:nvSpPr>
          <p:cNvPr id="3" name="タイトル 1"/>
          <p:cNvSpPr>
            <a:spLocks noGrp="1"/>
          </p:cNvSpPr>
          <p:nvPr>
            <p:ph type="ctrTitle"/>
          </p:nvPr>
        </p:nvSpPr>
        <p:spPr>
          <a:xfrm>
            <a:off x="742950" y="2122190"/>
            <a:ext cx="8420100" cy="1470025"/>
          </a:xfrm>
        </p:spPr>
        <p:txBody>
          <a:bodyPr>
            <a:normAutofit/>
          </a:bodyPr>
          <a:lstStyle>
            <a:lvl1pPr>
              <a:defRPr lang="ja-JP" altLang="en-US" sz="2585" dirty="0"/>
            </a:lvl1pPr>
          </a:lstStyle>
          <a:p>
            <a:r>
              <a:rPr kumimoji="1" lang="ja-JP" altLang="en-US"/>
              <a:t>マスター タイトルの書式設定</a:t>
            </a:r>
          </a:p>
        </p:txBody>
      </p:sp>
      <p:sp>
        <p:nvSpPr>
          <p:cNvPr id="4" name="スライド番号プレースホルダー 5"/>
          <p:cNvSpPr>
            <a:spLocks noGrp="1"/>
          </p:cNvSpPr>
          <p:nvPr>
            <p:ph type="sldNum" sz="quarter" idx="4"/>
          </p:nvPr>
        </p:nvSpPr>
        <p:spPr>
          <a:xfrm>
            <a:off x="9384046" y="6488303"/>
            <a:ext cx="461985" cy="291170"/>
          </a:xfrm>
          <a:prstGeom prst="rect">
            <a:avLst/>
          </a:prstGeom>
        </p:spPr>
        <p:txBody>
          <a:bodyPr vert="horz" wrap="none" lIns="91440" tIns="45720" rIns="91440" bIns="45720" rtlCol="0" anchor="ctr">
            <a:spAutoFit/>
          </a:bodyPr>
          <a:lstStyle>
            <a:lvl1pPr algn="r">
              <a:defRPr sz="1292">
                <a:solidFill>
                  <a:schemeClr val="tx1"/>
                </a:solidFill>
                <a:latin typeface="Meiryo UI" panose="020B0604030504040204" pitchFamily="50" charset="-128"/>
                <a:ea typeface="Meiryo UI" panose="020B0604030504040204" pitchFamily="50" charset="-128"/>
              </a:defRPr>
            </a:lvl1pPr>
          </a:lstStyle>
          <a:p>
            <a:pPr defTabSz="422041"/>
            <a:fld id="{EA7885DB-7441-8445-B616-515DE4824C1F}" type="slidenum">
              <a:rPr lang="ja-JP" altLang="en-US" smtClean="0"/>
              <a:pPr defTabSz="422041"/>
              <a:t>‹#›</a:t>
            </a:fld>
            <a:endParaRPr lang="ja-JP" altLang="en-US"/>
          </a:p>
        </p:txBody>
      </p:sp>
    </p:spTree>
    <p:extLst>
      <p:ext uri="{BB962C8B-B14F-4D97-AF65-F5344CB8AC3E}">
        <p14:creationId xmlns:p14="http://schemas.microsoft.com/office/powerpoint/2010/main" val="2189630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仕切り用スライド_2">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normAutofit/>
          </a:bodyPr>
          <a:lstStyle>
            <a:lvl1pPr algn="l">
              <a:defRPr sz="3323">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7FE04BFD-9BBA-440F-B226-0F1FEE10C6AD}" type="datetime1">
              <a:rPr lang="ja-JP" altLang="en-US" smtClean="0"/>
              <a:t>2026/4/20</a:t>
            </a:fld>
            <a:endParaRPr lang="ja-JP" altLang="en-US"/>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2F76C1F9-84DA-194A-B7D3-7F4548705066}" type="slidenum">
              <a:rPr lang="ja-JP" altLang="en-US" smtClean="0"/>
              <a:pPr/>
              <a:t>‹#›</a:t>
            </a:fld>
            <a:endParaRPr lang="ja-JP" altLang="en-US"/>
          </a:p>
        </p:txBody>
      </p:sp>
      <p:pic>
        <p:nvPicPr>
          <p:cNvPr id="7"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08901" y="4581525"/>
            <a:ext cx="2185988"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Line 4"/>
          <p:cNvSpPr>
            <a:spLocks noChangeShapeType="1"/>
          </p:cNvSpPr>
          <p:nvPr userDrawn="1"/>
        </p:nvSpPr>
        <p:spPr bwMode="auto">
          <a:xfrm>
            <a:off x="306388" y="3594686"/>
            <a:ext cx="9599613" cy="0"/>
          </a:xfrm>
          <a:prstGeom prst="line">
            <a:avLst/>
          </a:prstGeom>
          <a:noFill/>
          <a:ln w="57150">
            <a:solidFill>
              <a:srgbClr val="000000"/>
            </a:solidFill>
            <a:round/>
            <a:headEnd type="oval"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274" tIns="42139" rIns="84274" bIns="42139"/>
          <a:lstStyle/>
          <a:p>
            <a:endParaRPr lang="ja-JP" altLang="en-US" sz="1662">
              <a:latin typeface="+mn-ea"/>
            </a:endParaRPr>
          </a:p>
        </p:txBody>
      </p:sp>
      <p:sp>
        <p:nvSpPr>
          <p:cNvPr id="9" name="Rectangle 6"/>
          <p:cNvSpPr>
            <a:spLocks noChangeArrowheads="1"/>
          </p:cNvSpPr>
          <p:nvPr userDrawn="1"/>
        </p:nvSpPr>
        <p:spPr bwMode="auto">
          <a:xfrm>
            <a:off x="0" y="6407150"/>
            <a:ext cx="9906000" cy="450850"/>
          </a:xfrm>
          <a:prstGeom prst="rect">
            <a:avLst/>
          </a:prstGeom>
          <a:gradFill rotWithShape="1">
            <a:gsLst>
              <a:gs pos="0">
                <a:schemeClr val="bg1"/>
              </a:gs>
              <a:gs pos="100000">
                <a:srgbClr val="333399"/>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274" tIns="42139" rIns="84274" bIns="42139"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662">
              <a:latin typeface="+mn-ea"/>
              <a:ea typeface="+mn-ea"/>
            </a:endParaRPr>
          </a:p>
        </p:txBody>
      </p:sp>
      <p:pic>
        <p:nvPicPr>
          <p:cNvPr id="12" name="図 11">
            <a:extLst>
              <a:ext uri="{FF2B5EF4-FFF2-40B4-BE49-F238E27FC236}">
                <a16:creationId xmlns:a16="http://schemas.microsoft.com/office/drawing/2014/main" id="{CC221A60-503D-2D4A-AE46-573AC02C09E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b="-2352"/>
          <a:stretch/>
        </p:blipFill>
        <p:spPr>
          <a:xfrm>
            <a:off x="742950" y="1578252"/>
            <a:ext cx="1753115" cy="538076"/>
          </a:xfrm>
          <a:prstGeom prst="rect">
            <a:avLst/>
          </a:prstGeom>
        </p:spPr>
      </p:pic>
    </p:spTree>
    <p:extLst>
      <p:ext uri="{BB962C8B-B14F-4D97-AF65-F5344CB8AC3E}">
        <p14:creationId xmlns:p14="http://schemas.microsoft.com/office/powerpoint/2010/main" val="2286739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見える化の目的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68E3633-3202-46E5-A1BB-4ED6D3932F0C}" type="datetime1">
              <a:rPr lang="ja-JP" altLang="en-US" smtClean="0">
                <a:solidFill>
                  <a:prstClr val="black">
                    <a:tint val="75000"/>
                  </a:prstClr>
                </a:solidFill>
              </a:rPr>
              <a:t>2026/4/20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a:xfrm>
            <a:off x="9406488" y="6495935"/>
            <a:ext cx="439543" cy="275909"/>
          </a:xfrm>
        </p:spPr>
        <p:txBody>
          <a:bodyPr wrap="none"/>
          <a:lstStyle>
            <a:lvl1pPr>
              <a:defRPr sz="1193">
                <a:solidFill>
                  <a:schemeClr val="tx1"/>
                </a:solidFill>
                <a:latin typeface="Meiryo UI" panose="020B0604030504040204" pitchFamily="50" charset="-128"/>
                <a:ea typeface="Meiryo UI" panose="020B0604030504040204" pitchFamily="50" charset="-128"/>
              </a:defRPr>
            </a:lvl1pPr>
          </a:lstStyle>
          <a:p>
            <a:fld id="{2E98D166-5465-4E63-845F-D630D957306F}" type="slidenum">
              <a:rPr lang="ja-JP" altLang="en-US" smtClean="0"/>
              <a:pPr/>
              <a:t>‹#›</a:t>
            </a:fld>
            <a:endParaRPr lang="ja-JP" altLang="en-US"/>
          </a:p>
        </p:txBody>
      </p:sp>
      <p:sp>
        <p:nvSpPr>
          <p:cNvPr id="2" name="タイトル 1"/>
          <p:cNvSpPr>
            <a:spLocks noGrp="1"/>
          </p:cNvSpPr>
          <p:nvPr>
            <p:ph type="title"/>
          </p:nvPr>
        </p:nvSpPr>
        <p:spPr>
          <a:xfrm>
            <a:off x="0" y="0"/>
            <a:ext cx="9907200" cy="475200"/>
          </a:xfrm>
          <a:solidFill>
            <a:schemeClr val="tx2">
              <a:lumMod val="40000"/>
              <a:lumOff val="60000"/>
            </a:schemeClr>
          </a:solidFill>
        </p:spPr>
        <p:txBody>
          <a:bodyPr>
            <a:noAutofit/>
          </a:bodyPr>
          <a:lstStyle>
            <a:lvl1pPr algn="ctr">
              <a:defRPr sz="2045" b="1">
                <a:solidFill>
                  <a:srgbClr val="002060"/>
                </a:solidFill>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a:t>マスター タイトルの書式設定</a:t>
            </a:r>
          </a:p>
        </p:txBody>
      </p:sp>
    </p:spTree>
    <p:extLst>
      <p:ext uri="{BB962C8B-B14F-4D97-AF65-F5344CB8AC3E}">
        <p14:creationId xmlns:p14="http://schemas.microsoft.com/office/powerpoint/2010/main" val="3581514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500" b="1">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a:t>マスター タイトルの書式設定</a:t>
            </a:r>
          </a:p>
        </p:txBody>
      </p:sp>
      <p:sp>
        <p:nvSpPr>
          <p:cNvPr id="3" name="サブタイトル 2"/>
          <p:cNvSpPr>
            <a:spLocks noGrp="1"/>
          </p:cNvSpPr>
          <p:nvPr>
            <p:ph type="subTitle" idx="1"/>
          </p:nvPr>
        </p:nvSpPr>
        <p:spPr>
          <a:xfrm>
            <a:off x="1238250" y="4378362"/>
            <a:ext cx="7429500" cy="879438"/>
          </a:xfrm>
        </p:spPr>
        <p:txBody>
          <a:bodyPr>
            <a:normAutofit/>
          </a:bodyPr>
          <a:lstStyle>
            <a:lvl1pPr marL="0" indent="0" algn="ctr">
              <a:buNone/>
              <a:defRPr sz="3200">
                <a:latin typeface="Meiryo UI" panose="020B0604030504040204" pitchFamily="50" charset="-128"/>
                <a:ea typeface="Meiryo UI" panose="020B0604030504040204" pitchFamily="50" charset="-128"/>
                <a:cs typeface="Meiryo UI" panose="020B0604030504040204" pitchFamily="50" charset="-128"/>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9A8B153-106F-4619-AEDA-58683C12B6AF}" type="datetime1">
              <a:rPr kumimoji="1" lang="ja-JP" altLang="en-US" smtClean="0"/>
              <a:t>2026/4/20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927923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10758"/>
            <a:ext cx="9906000" cy="623942"/>
          </a:xfrm>
        </p:spPr>
        <p:txBody>
          <a:bodyPr>
            <a:normAutofit/>
          </a:bodyPr>
          <a:lstStyle>
            <a:lvl1pPr algn="ctr">
              <a:defRPr sz="3200" b="1">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057E5BF-1C95-4C24-AE86-B0430E5E95F6}" type="datetime1">
              <a:rPr kumimoji="1" lang="ja-JP" altLang="en-US" smtClean="0"/>
              <a:t>2026/4/20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a:xfrm>
            <a:off x="7677150" y="6492876"/>
            <a:ext cx="2228850" cy="365125"/>
          </a:xfrm>
        </p:spPr>
        <p:txBody>
          <a:bodyPr/>
          <a:lstStyle>
            <a:lvl1pPr>
              <a:defRPr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57B4B810-B6AC-4677-AD57-BFA582A9E7ED}" type="slidenum">
              <a:rPr lang="ja-JP" altLang="en-US" smtClean="0"/>
              <a:pPr/>
              <a:t>‹#›</a:t>
            </a:fld>
            <a:endParaRPr lang="ja-JP" altLang="en-US"/>
          </a:p>
        </p:txBody>
      </p:sp>
      <p:sp>
        <p:nvSpPr>
          <p:cNvPr id="7" name="円/楕円 6"/>
          <p:cNvSpPr/>
          <p:nvPr userDrawn="1"/>
        </p:nvSpPr>
        <p:spPr>
          <a:xfrm>
            <a:off x="0" y="629619"/>
            <a:ext cx="9906000" cy="4571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sz="1800"/>
          </a:p>
        </p:txBody>
      </p:sp>
    </p:spTree>
    <p:extLst>
      <p:ext uri="{BB962C8B-B14F-4D97-AF65-F5344CB8AC3E}">
        <p14:creationId xmlns:p14="http://schemas.microsoft.com/office/powerpoint/2010/main" val="427036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304759-3013-48E4-8A16-F37E7B899ABB}"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7C1ED-723D-45F2-8CDD-A0817D4A2D8B}" type="slidenum">
              <a:rPr kumimoji="1" lang="ja-JP" altLang="en-US" smtClean="0"/>
              <a:pPr/>
              <a:t>‹#›</a:t>
            </a:fld>
            <a:endParaRPr kumimoji="1" lang="ja-JP" altLang="en-US"/>
          </a:p>
        </p:txBody>
      </p:sp>
    </p:spTree>
    <p:extLst>
      <p:ext uri="{BB962C8B-B14F-4D97-AF65-F5344CB8AC3E}">
        <p14:creationId xmlns:p14="http://schemas.microsoft.com/office/powerpoint/2010/main" val="1606240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9"/>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a:defRPr sz="1108">
                <a:solidFill>
                  <a:schemeClr val="tx1">
                    <a:tint val="75000"/>
                  </a:schemeClr>
                </a:solidFill>
                <a:latin typeface="Meiryo UI" panose="020B0604030504040204" pitchFamily="50" charset="-128"/>
                <a:ea typeface="Meiryo UI" panose="020B0604030504040204" pitchFamily="50" charset="-128"/>
              </a:defRPr>
            </a:lvl1pPr>
          </a:lstStyle>
          <a:p>
            <a:pPr defTabSz="422041"/>
            <a:fld id="{C6A485FE-0C9C-4F2C-9382-052A91DBA4A7}" type="datetime1">
              <a:rPr lang="ja-JP" altLang="en-US" smtClean="0">
                <a:solidFill>
                  <a:prstClr val="black">
                    <a:tint val="75000"/>
                  </a:prstClr>
                </a:solidFill>
              </a:rPr>
              <a:pPr defTabSz="422041"/>
              <a:t>2026/4/20</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a:defRPr sz="1108">
                <a:solidFill>
                  <a:schemeClr val="tx1">
                    <a:tint val="75000"/>
                  </a:schemeClr>
                </a:solidFill>
                <a:latin typeface="Meiryo UI" panose="020B0604030504040204" pitchFamily="50" charset="-128"/>
                <a:ea typeface="Meiryo UI" panose="020B0604030504040204" pitchFamily="50" charset="-128"/>
              </a:defRPr>
            </a:lvl1pPr>
          </a:lstStyle>
          <a:p>
            <a:pPr defTabSz="422041"/>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9384046" y="6488303"/>
            <a:ext cx="461985" cy="291170"/>
          </a:xfrm>
          <a:prstGeom prst="rect">
            <a:avLst/>
          </a:prstGeom>
        </p:spPr>
        <p:txBody>
          <a:bodyPr vert="horz" wrap="none" lIns="91440" tIns="45720" rIns="91440" bIns="45720" rtlCol="0" anchor="ctr">
            <a:spAutoFit/>
          </a:bodyPr>
          <a:lstStyle>
            <a:lvl1pPr algn="r">
              <a:defRPr sz="1292">
                <a:solidFill>
                  <a:schemeClr val="tx1"/>
                </a:solidFill>
                <a:latin typeface="Meiryo UI" panose="020B0604030504040204" pitchFamily="50" charset="-128"/>
                <a:ea typeface="Meiryo UI" panose="020B0604030504040204" pitchFamily="50" charset="-128"/>
              </a:defRPr>
            </a:lvl1pPr>
          </a:lstStyle>
          <a:p>
            <a:pPr defTabSz="422041"/>
            <a:fld id="{EA7885DB-7441-8445-B616-515DE4824C1F}" type="slidenum">
              <a:rPr lang="ja-JP" altLang="en-US" smtClean="0"/>
              <a:pPr defTabSz="422041"/>
              <a:t>‹#›</a:t>
            </a:fld>
            <a:endParaRPr lang="ja-JP" altLang="en-US"/>
          </a:p>
        </p:txBody>
      </p:sp>
    </p:spTree>
    <p:extLst>
      <p:ext uri="{BB962C8B-B14F-4D97-AF65-F5344CB8AC3E}">
        <p14:creationId xmlns:p14="http://schemas.microsoft.com/office/powerpoint/2010/main" val="57506127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Lst>
  <p:hf hdr="0" ftr="0" dt="0"/>
  <p:txStyles>
    <p:titleStyle>
      <a:lvl1pPr algn="ctr" defTabSz="422041" rtl="0" eaLnBrk="1" latinLnBrk="0" hangingPunct="1">
        <a:spcBef>
          <a:spcPct val="0"/>
        </a:spcBef>
        <a:buNone/>
        <a:defRPr kumimoji="1" sz="4062" kern="1200">
          <a:solidFill>
            <a:schemeClr val="tx1"/>
          </a:solidFill>
          <a:latin typeface="Meiryo UI" panose="020B0604030504040204" pitchFamily="50" charset="-128"/>
          <a:ea typeface="Meiryo UI" panose="020B0604030504040204" pitchFamily="50" charset="-128"/>
          <a:cs typeface="+mj-cs"/>
        </a:defRPr>
      </a:lvl1pPr>
    </p:titleStyle>
    <p:bodyStyle>
      <a:lvl1pPr marL="316531" indent="-316531" algn="l" defTabSz="422041" rtl="0" eaLnBrk="1" latinLnBrk="0" hangingPunct="1">
        <a:spcBef>
          <a:spcPct val="20000"/>
        </a:spcBef>
        <a:buFont typeface="Arial"/>
        <a:buChar char="•"/>
        <a:defRPr kumimoji="1" sz="2954" kern="1200">
          <a:solidFill>
            <a:schemeClr val="tx1"/>
          </a:solidFill>
          <a:latin typeface="Meiryo UI" panose="020B0604030504040204" pitchFamily="50" charset="-128"/>
          <a:ea typeface="Meiryo UI" panose="020B0604030504040204" pitchFamily="50" charset="-128"/>
          <a:cs typeface="+mn-cs"/>
        </a:defRPr>
      </a:lvl1pPr>
      <a:lvl2pPr marL="685817" indent="-263776" algn="l" defTabSz="422041" rtl="0" eaLnBrk="1" latinLnBrk="0" hangingPunct="1">
        <a:spcBef>
          <a:spcPct val="20000"/>
        </a:spcBef>
        <a:buFont typeface="Arial"/>
        <a:buChar char="–"/>
        <a:defRPr kumimoji="1" sz="2585" kern="1200">
          <a:solidFill>
            <a:schemeClr val="tx1"/>
          </a:solidFill>
          <a:latin typeface="Meiryo UI" panose="020B0604030504040204" pitchFamily="50" charset="-128"/>
          <a:ea typeface="Meiryo UI" panose="020B0604030504040204" pitchFamily="50" charset="-128"/>
          <a:cs typeface="+mn-cs"/>
        </a:defRPr>
      </a:lvl2pPr>
      <a:lvl3pPr marL="1055103" indent="-211021" algn="l" defTabSz="422041" rtl="0" eaLnBrk="1" latinLnBrk="0" hangingPunct="1">
        <a:spcBef>
          <a:spcPct val="20000"/>
        </a:spcBef>
        <a:buFont typeface="Arial"/>
        <a:buChar char="•"/>
        <a:defRPr kumimoji="1" sz="2215" kern="1200">
          <a:solidFill>
            <a:schemeClr val="tx1"/>
          </a:solidFill>
          <a:latin typeface="Meiryo UI" panose="020B0604030504040204" pitchFamily="50" charset="-128"/>
          <a:ea typeface="Meiryo UI" panose="020B0604030504040204" pitchFamily="50" charset="-128"/>
          <a:cs typeface="+mn-cs"/>
        </a:defRPr>
      </a:lvl3pPr>
      <a:lvl4pPr marL="1477145" indent="-211021" algn="l" defTabSz="422041" rtl="0" eaLnBrk="1" latinLnBrk="0" hangingPunct="1">
        <a:spcBef>
          <a:spcPct val="20000"/>
        </a:spcBef>
        <a:buFont typeface="Arial"/>
        <a:buChar char="–"/>
        <a:defRPr kumimoji="1" sz="1846" kern="1200">
          <a:solidFill>
            <a:schemeClr val="tx1"/>
          </a:solidFill>
          <a:latin typeface="Meiryo UI" panose="020B0604030504040204" pitchFamily="50" charset="-128"/>
          <a:ea typeface="Meiryo UI" panose="020B0604030504040204" pitchFamily="50" charset="-128"/>
          <a:cs typeface="+mn-cs"/>
        </a:defRPr>
      </a:lvl4pPr>
      <a:lvl5pPr marL="1899186" indent="-211021" algn="l" defTabSz="422041" rtl="0" eaLnBrk="1" latinLnBrk="0" hangingPunct="1">
        <a:spcBef>
          <a:spcPct val="20000"/>
        </a:spcBef>
        <a:buFont typeface="Arial"/>
        <a:buChar char="»"/>
        <a:defRPr kumimoji="1" sz="1846" kern="1200">
          <a:solidFill>
            <a:schemeClr val="tx1"/>
          </a:solidFill>
          <a:latin typeface="Meiryo UI" panose="020B0604030504040204" pitchFamily="50" charset="-128"/>
          <a:ea typeface="Meiryo UI" panose="020B0604030504040204" pitchFamily="50" charset="-128"/>
          <a:cs typeface="+mn-cs"/>
        </a:defRPr>
      </a:lvl5pPr>
      <a:lvl6pPr marL="2321227" indent="-211021" algn="l" defTabSz="422041" rtl="0" eaLnBrk="1" latinLnBrk="0" hangingPunct="1">
        <a:spcBef>
          <a:spcPct val="20000"/>
        </a:spcBef>
        <a:buFont typeface="Arial"/>
        <a:buChar char="•"/>
        <a:defRPr kumimoji="1" sz="1846" kern="1200">
          <a:solidFill>
            <a:schemeClr val="tx1"/>
          </a:solidFill>
          <a:latin typeface="+mn-lt"/>
          <a:ea typeface="+mn-ea"/>
          <a:cs typeface="+mn-cs"/>
        </a:defRPr>
      </a:lvl6pPr>
      <a:lvl7pPr marL="2743269" indent="-211021" algn="l" defTabSz="422041" rtl="0" eaLnBrk="1" latinLnBrk="0" hangingPunct="1">
        <a:spcBef>
          <a:spcPct val="20000"/>
        </a:spcBef>
        <a:buFont typeface="Arial"/>
        <a:buChar char="•"/>
        <a:defRPr kumimoji="1" sz="1846" kern="1200">
          <a:solidFill>
            <a:schemeClr val="tx1"/>
          </a:solidFill>
          <a:latin typeface="+mn-lt"/>
          <a:ea typeface="+mn-ea"/>
          <a:cs typeface="+mn-cs"/>
        </a:defRPr>
      </a:lvl7pPr>
      <a:lvl8pPr marL="3165310" indent="-211021" algn="l" defTabSz="422041" rtl="0" eaLnBrk="1" latinLnBrk="0" hangingPunct="1">
        <a:spcBef>
          <a:spcPct val="20000"/>
        </a:spcBef>
        <a:buFont typeface="Arial"/>
        <a:buChar char="•"/>
        <a:defRPr kumimoji="1" sz="1846" kern="1200">
          <a:solidFill>
            <a:schemeClr val="tx1"/>
          </a:solidFill>
          <a:latin typeface="+mn-lt"/>
          <a:ea typeface="+mn-ea"/>
          <a:cs typeface="+mn-cs"/>
        </a:defRPr>
      </a:lvl8pPr>
      <a:lvl9pPr marL="3587351" indent="-211021" algn="l" defTabSz="422041" rtl="0" eaLnBrk="1" latinLnBrk="0" hangingPunct="1">
        <a:spcBef>
          <a:spcPct val="20000"/>
        </a:spcBef>
        <a:buFont typeface="Arial"/>
        <a:buChar char="•"/>
        <a:defRPr kumimoji="1" sz="1846" kern="1200">
          <a:solidFill>
            <a:schemeClr val="tx1"/>
          </a:solidFill>
          <a:latin typeface="+mn-lt"/>
          <a:ea typeface="+mn-ea"/>
          <a:cs typeface="+mn-cs"/>
        </a:defRPr>
      </a:lvl9pPr>
    </p:bodyStyle>
    <p:otherStyle>
      <a:defPPr>
        <a:defRPr lang="ja-JP"/>
      </a:defPPr>
      <a:lvl1pPr marL="0" algn="l" defTabSz="422041" rtl="0" eaLnBrk="1" latinLnBrk="0" hangingPunct="1">
        <a:defRPr kumimoji="1" sz="1662" kern="1200">
          <a:solidFill>
            <a:schemeClr val="tx1"/>
          </a:solidFill>
          <a:latin typeface="+mn-lt"/>
          <a:ea typeface="+mn-ea"/>
          <a:cs typeface="+mn-cs"/>
        </a:defRPr>
      </a:lvl1pPr>
      <a:lvl2pPr marL="422041" algn="l" defTabSz="422041" rtl="0" eaLnBrk="1" latinLnBrk="0" hangingPunct="1">
        <a:defRPr kumimoji="1" sz="1662" kern="1200">
          <a:solidFill>
            <a:schemeClr val="tx1"/>
          </a:solidFill>
          <a:latin typeface="+mn-lt"/>
          <a:ea typeface="+mn-ea"/>
          <a:cs typeface="+mn-cs"/>
        </a:defRPr>
      </a:lvl2pPr>
      <a:lvl3pPr marL="844083" algn="l" defTabSz="422041" rtl="0" eaLnBrk="1" latinLnBrk="0" hangingPunct="1">
        <a:defRPr kumimoji="1" sz="1662" kern="1200">
          <a:solidFill>
            <a:schemeClr val="tx1"/>
          </a:solidFill>
          <a:latin typeface="+mn-lt"/>
          <a:ea typeface="+mn-ea"/>
          <a:cs typeface="+mn-cs"/>
        </a:defRPr>
      </a:lvl3pPr>
      <a:lvl4pPr marL="1266124" algn="l" defTabSz="422041" rtl="0" eaLnBrk="1" latinLnBrk="0" hangingPunct="1">
        <a:defRPr kumimoji="1" sz="1662" kern="1200">
          <a:solidFill>
            <a:schemeClr val="tx1"/>
          </a:solidFill>
          <a:latin typeface="+mn-lt"/>
          <a:ea typeface="+mn-ea"/>
          <a:cs typeface="+mn-cs"/>
        </a:defRPr>
      </a:lvl4pPr>
      <a:lvl5pPr marL="1688165" algn="l" defTabSz="422041" rtl="0" eaLnBrk="1" latinLnBrk="0" hangingPunct="1">
        <a:defRPr kumimoji="1" sz="1662" kern="1200">
          <a:solidFill>
            <a:schemeClr val="tx1"/>
          </a:solidFill>
          <a:latin typeface="+mn-lt"/>
          <a:ea typeface="+mn-ea"/>
          <a:cs typeface="+mn-cs"/>
        </a:defRPr>
      </a:lvl5pPr>
      <a:lvl6pPr marL="2110207" algn="l" defTabSz="422041" rtl="0" eaLnBrk="1" latinLnBrk="0" hangingPunct="1">
        <a:defRPr kumimoji="1" sz="1662" kern="1200">
          <a:solidFill>
            <a:schemeClr val="tx1"/>
          </a:solidFill>
          <a:latin typeface="+mn-lt"/>
          <a:ea typeface="+mn-ea"/>
          <a:cs typeface="+mn-cs"/>
        </a:defRPr>
      </a:lvl6pPr>
      <a:lvl7pPr marL="2532248" algn="l" defTabSz="422041" rtl="0" eaLnBrk="1" latinLnBrk="0" hangingPunct="1">
        <a:defRPr kumimoji="1" sz="1662" kern="1200">
          <a:solidFill>
            <a:schemeClr val="tx1"/>
          </a:solidFill>
          <a:latin typeface="+mn-lt"/>
          <a:ea typeface="+mn-ea"/>
          <a:cs typeface="+mn-cs"/>
        </a:defRPr>
      </a:lvl7pPr>
      <a:lvl8pPr marL="2954289" algn="l" defTabSz="422041" rtl="0" eaLnBrk="1" latinLnBrk="0" hangingPunct="1">
        <a:defRPr kumimoji="1" sz="1662" kern="1200">
          <a:solidFill>
            <a:schemeClr val="tx1"/>
          </a:solidFill>
          <a:latin typeface="+mn-lt"/>
          <a:ea typeface="+mn-ea"/>
          <a:cs typeface="+mn-cs"/>
        </a:defRPr>
      </a:lvl8pPr>
      <a:lvl9pPr marL="3376331" algn="l" defTabSz="422041"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270A6F1-99CD-466B-9D80-FF4885BB2C07}" type="datetime1">
              <a:rPr kumimoji="1" lang="ja-JP" altLang="en-US" smtClean="0"/>
              <a:t>2026/4/20</a:t>
            </a:fld>
            <a:endParaRPr kumimoji="1" lang="ja-JP" altLang="en-US"/>
          </a:p>
        </p:txBody>
      </p:sp>
      <p:sp>
        <p:nvSpPr>
          <p:cNvPr id="5" name="フッター プレースホルダー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7B4B810-B6AC-4677-AD57-BFA582A9E7ED}" type="slidenum">
              <a:rPr kumimoji="1" lang="ja-JP" altLang="en-US" smtClean="0"/>
              <a:pPr/>
              <a:t>‹#›</a:t>
            </a:fld>
            <a:endParaRPr kumimoji="1" lang="ja-JP" altLang="en-US"/>
          </a:p>
        </p:txBody>
      </p:sp>
    </p:spTree>
    <p:extLst>
      <p:ext uri="{BB962C8B-B14F-4D97-AF65-F5344CB8AC3E}">
        <p14:creationId xmlns:p14="http://schemas.microsoft.com/office/powerpoint/2010/main" val="238380306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正方形/長方形 195"/>
          <p:cNvSpPr/>
          <p:nvPr/>
        </p:nvSpPr>
        <p:spPr>
          <a:xfrm>
            <a:off x="5645962" y="-53672"/>
            <a:ext cx="4339072" cy="379287"/>
          </a:xfrm>
          <a:prstGeom prst="rect">
            <a:avLst/>
          </a:prstGeom>
          <a:noFill/>
          <a:ln w="12700">
            <a:no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F497D"/>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論理的な因果の流れ</a:t>
            </a:r>
            <a:r>
              <a:rPr kumimoji="1" lang="ja-JP" altLang="en-US" sz="900" b="0" i="0" u="none" strike="noStrike" kern="1200" cap="none" spc="0" normalizeH="0" baseline="0" noProof="0" dirty="0">
                <a:ln>
                  <a:noFill/>
                </a:ln>
                <a:solidFill>
                  <a:srgbClr val="1F497D"/>
                </a:solidFill>
                <a:effectLst/>
                <a:uLnTx/>
                <a:uFillTx/>
                <a:latin typeface="ＭＳ ゴシック" panose="020B0609070205080204" pitchFamily="49" charset="-128"/>
                <a:ea typeface="ＭＳ ゴシック" panose="020B0609070205080204" pitchFamily="49" charset="-128"/>
                <a:cs typeface="+mn-cs"/>
              </a:rPr>
              <a:t>（矢印１つ１つに意味を持たせることが大切）</a:t>
            </a:r>
            <a:endParaRPr kumimoji="1" lang="en-US" altLang="ja-JP" sz="900" b="0" i="0" u="none" strike="noStrike" kern="1200" cap="none" spc="0" normalizeH="0" baseline="0" noProof="0" dirty="0">
              <a:ln>
                <a:noFill/>
              </a:ln>
              <a:solidFill>
                <a:srgbClr val="1F497D"/>
              </a:solidFill>
              <a:effectLst/>
              <a:uLnTx/>
              <a:uFillTx/>
              <a:latin typeface="ＭＳ ゴシック" panose="020B0609070205080204" pitchFamily="49" charset="-128"/>
              <a:ea typeface="ＭＳ ゴシック" panose="020B0609070205080204" pitchFamily="49" charset="-128"/>
              <a:cs typeface="+mn-cs"/>
            </a:endParaRPr>
          </a:p>
        </p:txBody>
      </p:sp>
      <p:sp>
        <p:nvSpPr>
          <p:cNvPr id="5" name="テキスト ボックス 4">
            <a:extLst>
              <a:ext uri="{FF2B5EF4-FFF2-40B4-BE49-F238E27FC236}">
                <a16:creationId xmlns:a16="http://schemas.microsoft.com/office/drawing/2014/main" id="{6C8D50BF-8CC0-488D-ABFF-10E87F383F1B}"/>
              </a:ext>
            </a:extLst>
          </p:cNvPr>
          <p:cNvSpPr txBox="1"/>
          <p:nvPr/>
        </p:nvSpPr>
        <p:spPr>
          <a:xfrm>
            <a:off x="121606" y="334616"/>
            <a:ext cx="4763362" cy="646331"/>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＜現状＞</a:t>
            </a:r>
            <a:endParaRPr kumimoji="1" lang="en-US" altLang="ja-JP" sz="12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defTabSz="914400">
              <a:defRPr/>
            </a:pPr>
            <a:r>
              <a:rPr kumimoji="1" lang="ja-JP" altLang="en-US" sz="1200" dirty="0">
                <a:solidFill>
                  <a:prstClr val="black"/>
                </a:solidFill>
                <a:latin typeface="ＭＳ ゴシック" panose="020B0609070205080204" pitchFamily="49" charset="-128"/>
                <a:ea typeface="ＭＳ ゴシック" panose="020B0609070205080204" pitchFamily="49" charset="-128"/>
              </a:rPr>
              <a:t>○○○○○○○○○○○○○○○○○○○○○○○○○○○○○○○○○○○○○○○○○○○○○○○○○○○○○○○○○○○○</a:t>
            </a:r>
          </a:p>
        </p:txBody>
      </p:sp>
      <p:sp>
        <p:nvSpPr>
          <p:cNvPr id="140" name="正方形/長方形 139"/>
          <p:cNvSpPr/>
          <p:nvPr/>
        </p:nvSpPr>
        <p:spPr>
          <a:xfrm>
            <a:off x="8878030" y="2056137"/>
            <a:ext cx="993218" cy="4620123"/>
          </a:xfrm>
          <a:prstGeom prst="rect">
            <a:avLst/>
          </a:prstGeom>
          <a:solidFill>
            <a:schemeClr val="accent5">
              <a:lumMod val="20000"/>
              <a:lumOff val="80000"/>
            </a:schemeClr>
          </a:solidFill>
          <a:ln w="12700" cap="flat" cmpd="sng" algn="ctr">
            <a:solidFill>
              <a:schemeClr val="accent5">
                <a:lumMod val="75000"/>
              </a:schemeClr>
            </a:solidFill>
            <a:prstDash val="solid"/>
          </a:ln>
          <a:effectLst/>
        </p:spPr>
        <p:txBody>
          <a:bodyPr lIns="114969" tIns="57483" rIns="114969" bIns="57483" spcCol="0" rtlCol="0" anchor="ctr"/>
          <a:lstStyle/>
          <a:p>
            <a:pPr lvl="0" defTabSz="911936">
              <a:defRPr/>
            </a:pPr>
            <a:r>
              <a:rPr lang="ja-JP" altLang="en-US" sz="1200" kern="0" dirty="0">
                <a:solidFill>
                  <a:srgbClr val="1F497D">
                    <a:lumMod val="75000"/>
                  </a:srgbClr>
                </a:solidFill>
                <a:latin typeface="メイリオ" panose="020B0604030504040204" pitchFamily="50" charset="-128"/>
                <a:ea typeface="メイリオ" panose="020B0604030504040204" pitchFamily="50" charset="-128"/>
              </a:rPr>
              <a:t>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a:t>
            </a:r>
            <a:endParaRPr lang="en-US" altLang="ja-JP" sz="1200" kern="0" dirty="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dirty="0">
                <a:solidFill>
                  <a:srgbClr val="1F497D">
                    <a:lumMod val="75000"/>
                  </a:srgbClr>
                </a:solidFill>
                <a:latin typeface="メイリオ" panose="020B0604030504040204" pitchFamily="50" charset="-128"/>
                <a:ea typeface="メイリオ" panose="020B0604030504040204" pitchFamily="50" charset="-128"/>
              </a:rPr>
              <a:t>あああああ</a:t>
            </a:r>
            <a:endParaRPr lang="en-US" altLang="ja-JP" sz="1200" kern="0" dirty="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dirty="0">
                <a:solidFill>
                  <a:srgbClr val="1F497D">
                    <a:lumMod val="75000"/>
                  </a:srgbClr>
                </a:solidFill>
                <a:latin typeface="メイリオ" panose="020B0604030504040204" pitchFamily="50" charset="-128"/>
                <a:ea typeface="メイリオ" panose="020B0604030504040204" pitchFamily="50" charset="-128"/>
              </a:rPr>
              <a:t>あああああ</a:t>
            </a:r>
            <a:endParaRPr lang="en-US" altLang="ja-JP" sz="1200" kern="0" dirty="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dirty="0">
                <a:solidFill>
                  <a:srgbClr val="1F497D">
                    <a:lumMod val="75000"/>
                  </a:srgbClr>
                </a:solidFill>
                <a:latin typeface="メイリオ" panose="020B0604030504040204" pitchFamily="50" charset="-128"/>
                <a:ea typeface="メイリオ" panose="020B0604030504040204" pitchFamily="50" charset="-128"/>
              </a:rPr>
              <a:t>あああああ</a:t>
            </a:r>
            <a:endParaRPr lang="en-US" altLang="ja-JP" sz="1200" kern="0" dirty="0">
              <a:solidFill>
                <a:srgbClr val="1F497D">
                  <a:lumMod val="75000"/>
                </a:srgbClr>
              </a:solidFill>
              <a:latin typeface="メイリオ" panose="020B0604030504040204" pitchFamily="50" charset="-128"/>
              <a:ea typeface="メイリオ" panose="020B0604030504040204" pitchFamily="50" charset="-128"/>
            </a:endParaRPr>
          </a:p>
        </p:txBody>
      </p:sp>
      <p:sp>
        <p:nvSpPr>
          <p:cNvPr id="166" name="テキスト ボックス 165">
            <a:extLst>
              <a:ext uri="{FF2B5EF4-FFF2-40B4-BE49-F238E27FC236}">
                <a16:creationId xmlns:a16="http://schemas.microsoft.com/office/drawing/2014/main" id="{6C8D50BF-8CC0-488D-ABFF-10E87F383F1B}"/>
              </a:ext>
            </a:extLst>
          </p:cNvPr>
          <p:cNvSpPr txBox="1"/>
          <p:nvPr/>
        </p:nvSpPr>
        <p:spPr>
          <a:xfrm>
            <a:off x="5021033" y="327468"/>
            <a:ext cx="4763362" cy="646331"/>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＜課題＞　←現状とあるべき姿とのギャップ</a:t>
            </a:r>
            <a:endParaRPr kumimoji="1" lang="en-US" altLang="ja-JP" sz="12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defTabSz="914400">
              <a:defRPr/>
            </a:pPr>
            <a:r>
              <a:rPr kumimoji="1" lang="ja-JP" altLang="en-US" sz="1200" dirty="0">
                <a:solidFill>
                  <a:prstClr val="black"/>
                </a:solidFill>
                <a:latin typeface="ＭＳ ゴシック" panose="020B0609070205080204" pitchFamily="49" charset="-128"/>
                <a:ea typeface="ＭＳ ゴシック" panose="020B0609070205080204" pitchFamily="49" charset="-128"/>
              </a:rPr>
              <a:t>○○○○○○○○○○○○○○○○○○○○○○○○○○○○○○○○○○○○○○○○○○○○○○○○○○○○○○○○○○○○</a:t>
            </a:r>
          </a:p>
        </p:txBody>
      </p:sp>
      <p:cxnSp>
        <p:nvCxnSpPr>
          <p:cNvPr id="195" name="直線矢印コネクタ 194"/>
          <p:cNvCxnSpPr/>
          <p:nvPr/>
        </p:nvCxnSpPr>
        <p:spPr>
          <a:xfrm flipV="1">
            <a:off x="5740972" y="134659"/>
            <a:ext cx="247799" cy="2623"/>
          </a:xfrm>
          <a:prstGeom prst="straightConnector1">
            <a:avLst/>
          </a:prstGeom>
          <a:noFill/>
          <a:ln w="19050" cap="flat" cmpd="sng" algn="ctr">
            <a:solidFill>
              <a:srgbClr val="1F497D"/>
            </a:solidFill>
            <a:prstDash val="solid"/>
            <a:tailEnd type="arrow"/>
          </a:ln>
          <a:effectLst/>
        </p:spPr>
      </p:cxnSp>
      <p:sp>
        <p:nvSpPr>
          <p:cNvPr id="136" name="テキスト ボックス 135"/>
          <p:cNvSpPr txBox="1"/>
          <p:nvPr/>
        </p:nvSpPr>
        <p:spPr>
          <a:xfrm>
            <a:off x="1429591" y="2590226"/>
            <a:ext cx="1307918"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marL="0" marR="0" lvl="0" indent="0" algn="l" defTabSz="911936" rtl="0" eaLnBrk="1" fontAlgn="auto" latinLnBrk="0" hangingPunct="1">
              <a:lnSpc>
                <a:spcPct val="100000"/>
              </a:lnSpc>
              <a:spcBef>
                <a:spcPts val="0"/>
              </a:spcBef>
              <a:spcAft>
                <a:spcPts val="0"/>
              </a:spcAft>
              <a:buClrTx/>
              <a:buSzTx/>
              <a:buFontTx/>
              <a:buNone/>
              <a:tabLst/>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marL="0" marR="0" lvl="0" indent="0" algn="l" defTabSz="911936"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rPr>
              <a:t>・○○○</a:t>
            </a:r>
            <a:endParaRPr kumimoji="0" lang="en-US" altLang="ja-JP" sz="1200" b="0" i="0" u="none" strike="noStrike" kern="0" cap="none" spc="0" normalizeH="0" baseline="0" noProof="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1936"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137" name="テキスト ボックス 136"/>
          <p:cNvSpPr txBox="1"/>
          <p:nvPr/>
        </p:nvSpPr>
        <p:spPr>
          <a:xfrm>
            <a:off x="1444154" y="3959701"/>
            <a:ext cx="1307918"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138" name="テキスト ボックス 137"/>
          <p:cNvSpPr txBox="1"/>
          <p:nvPr/>
        </p:nvSpPr>
        <p:spPr>
          <a:xfrm>
            <a:off x="1425501" y="5328404"/>
            <a:ext cx="1307918"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170" name="テキスト ボックス 169"/>
          <p:cNvSpPr txBox="1"/>
          <p:nvPr/>
        </p:nvSpPr>
        <p:spPr>
          <a:xfrm>
            <a:off x="2965559" y="2226223"/>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197" name="テキスト ボックス 196"/>
          <p:cNvSpPr txBox="1"/>
          <p:nvPr/>
        </p:nvSpPr>
        <p:spPr>
          <a:xfrm>
            <a:off x="2982995" y="3339116"/>
            <a:ext cx="1255573" cy="646331"/>
          </a:xfrm>
          <a:prstGeom prst="rect">
            <a:avLst/>
          </a:prstGeom>
          <a:solidFill>
            <a:srgbClr val="C6D9F1"/>
          </a:solidFill>
          <a:ln w="12700" cap="flat" cmpd="sng" algn="ctr">
            <a:solidFill>
              <a:srgbClr val="1F497D"/>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201" name="テキスト ボックス 200"/>
          <p:cNvSpPr txBox="1"/>
          <p:nvPr/>
        </p:nvSpPr>
        <p:spPr>
          <a:xfrm>
            <a:off x="2989395" y="4523996"/>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237" name="直線矢印コネクタ 236"/>
          <p:cNvCxnSpPr>
            <a:cxnSpLocks/>
            <a:stCxn id="136" idx="3"/>
            <a:endCxn id="170" idx="1"/>
          </p:cNvCxnSpPr>
          <p:nvPr/>
        </p:nvCxnSpPr>
        <p:spPr>
          <a:xfrm flipV="1">
            <a:off x="2737509" y="2549389"/>
            <a:ext cx="228050" cy="364003"/>
          </a:xfrm>
          <a:prstGeom prst="straightConnector1">
            <a:avLst/>
          </a:prstGeom>
          <a:noFill/>
          <a:ln w="19050" cap="flat" cmpd="sng" algn="ctr">
            <a:solidFill>
              <a:srgbClr val="1F497D"/>
            </a:solidFill>
            <a:prstDash val="solid"/>
            <a:tailEnd type="arrow"/>
          </a:ln>
          <a:effectLst/>
        </p:spPr>
      </p:cxnSp>
      <p:cxnSp>
        <p:nvCxnSpPr>
          <p:cNvPr id="238" name="直線矢印コネクタ 237"/>
          <p:cNvCxnSpPr>
            <a:cxnSpLocks/>
            <a:stCxn id="137" idx="3"/>
            <a:endCxn id="201" idx="1"/>
          </p:cNvCxnSpPr>
          <p:nvPr/>
        </p:nvCxnSpPr>
        <p:spPr>
          <a:xfrm>
            <a:off x="2752072" y="4282867"/>
            <a:ext cx="237323" cy="564295"/>
          </a:xfrm>
          <a:prstGeom prst="straightConnector1">
            <a:avLst/>
          </a:prstGeom>
          <a:noFill/>
          <a:ln w="19050" cap="flat" cmpd="sng" algn="ctr">
            <a:solidFill>
              <a:srgbClr val="1F497D"/>
            </a:solidFill>
            <a:prstDash val="solid"/>
            <a:tailEnd type="arrow"/>
          </a:ln>
          <a:effectLst/>
        </p:spPr>
      </p:cxnSp>
      <p:cxnSp>
        <p:nvCxnSpPr>
          <p:cNvPr id="239" name="直線矢印コネクタ 238"/>
          <p:cNvCxnSpPr>
            <a:cxnSpLocks/>
            <a:stCxn id="138" idx="3"/>
            <a:endCxn id="3" idx="1"/>
          </p:cNvCxnSpPr>
          <p:nvPr/>
        </p:nvCxnSpPr>
        <p:spPr>
          <a:xfrm>
            <a:off x="2733419" y="5651570"/>
            <a:ext cx="237082" cy="423407"/>
          </a:xfrm>
          <a:prstGeom prst="straightConnector1">
            <a:avLst/>
          </a:prstGeom>
          <a:noFill/>
          <a:ln w="19050" cap="flat" cmpd="sng" algn="ctr">
            <a:solidFill>
              <a:srgbClr val="1F497D"/>
            </a:solidFill>
            <a:prstDash val="solid"/>
            <a:tailEnd type="arrow"/>
          </a:ln>
          <a:effectLst/>
        </p:spPr>
      </p:cxnSp>
      <p:sp>
        <p:nvSpPr>
          <p:cNvPr id="6" name="テキスト ボックス 5">
            <a:extLst>
              <a:ext uri="{FF2B5EF4-FFF2-40B4-BE49-F238E27FC236}">
                <a16:creationId xmlns:a16="http://schemas.microsoft.com/office/drawing/2014/main" id="{5071FE58-8E38-A577-A460-81E51F730E0B}"/>
              </a:ext>
            </a:extLst>
          </p:cNvPr>
          <p:cNvSpPr txBox="1"/>
          <p:nvPr/>
        </p:nvSpPr>
        <p:spPr>
          <a:xfrm>
            <a:off x="4455066" y="2225719"/>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D8B3A7A9-A67E-C219-C77C-D75A5C4F747B}"/>
              </a:ext>
            </a:extLst>
          </p:cNvPr>
          <p:cNvSpPr txBox="1"/>
          <p:nvPr/>
        </p:nvSpPr>
        <p:spPr>
          <a:xfrm>
            <a:off x="4455065" y="3328066"/>
            <a:ext cx="1255573" cy="646331"/>
          </a:xfrm>
          <a:prstGeom prst="rect">
            <a:avLst/>
          </a:prstGeom>
          <a:solidFill>
            <a:srgbClr val="C6D9F1"/>
          </a:solidFill>
          <a:ln w="12700" cap="flat" cmpd="sng" algn="ctr">
            <a:solidFill>
              <a:srgbClr val="1F497D"/>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22" name="直線矢印コネクタ 21">
            <a:extLst>
              <a:ext uri="{FF2B5EF4-FFF2-40B4-BE49-F238E27FC236}">
                <a16:creationId xmlns:a16="http://schemas.microsoft.com/office/drawing/2014/main" id="{A05EE893-4915-6649-A7E2-F5F54E56F2A2}"/>
              </a:ext>
            </a:extLst>
          </p:cNvPr>
          <p:cNvCxnSpPr/>
          <p:nvPr/>
        </p:nvCxnSpPr>
        <p:spPr>
          <a:xfrm flipV="1">
            <a:off x="4221210" y="3662281"/>
            <a:ext cx="246457" cy="2623"/>
          </a:xfrm>
          <a:prstGeom prst="straightConnector1">
            <a:avLst/>
          </a:prstGeom>
          <a:noFill/>
          <a:ln w="19050" cap="flat" cmpd="sng" algn="ctr">
            <a:solidFill>
              <a:srgbClr val="1F497D"/>
            </a:solidFill>
            <a:prstDash val="solid"/>
            <a:tailEnd type="arrow"/>
          </a:ln>
          <a:effectLst/>
        </p:spPr>
      </p:cxnSp>
      <p:sp>
        <p:nvSpPr>
          <p:cNvPr id="25" name="テキスト ボックス 24">
            <a:extLst>
              <a:ext uri="{FF2B5EF4-FFF2-40B4-BE49-F238E27FC236}">
                <a16:creationId xmlns:a16="http://schemas.microsoft.com/office/drawing/2014/main" id="{72842EA6-5648-38BB-AEE7-CBE451B0EC93}"/>
              </a:ext>
            </a:extLst>
          </p:cNvPr>
          <p:cNvSpPr txBox="1"/>
          <p:nvPr/>
        </p:nvSpPr>
        <p:spPr>
          <a:xfrm>
            <a:off x="5986609" y="2104602"/>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BCFC4181-499F-4874-A5F7-5054BEE382A3}"/>
              </a:ext>
            </a:extLst>
          </p:cNvPr>
          <p:cNvSpPr txBox="1"/>
          <p:nvPr/>
        </p:nvSpPr>
        <p:spPr>
          <a:xfrm>
            <a:off x="5977578" y="4523995"/>
            <a:ext cx="1255573" cy="646331"/>
          </a:xfrm>
          <a:prstGeom prst="rect">
            <a:avLst/>
          </a:prstGeom>
          <a:solidFill>
            <a:srgbClr val="C6D9F1"/>
          </a:solidFill>
          <a:ln w="12700" cap="flat" cmpd="sng" algn="ctr">
            <a:solidFill>
              <a:srgbClr val="1F497D"/>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42" name="直線矢印コネクタ 41">
            <a:extLst>
              <a:ext uri="{FF2B5EF4-FFF2-40B4-BE49-F238E27FC236}">
                <a16:creationId xmlns:a16="http://schemas.microsoft.com/office/drawing/2014/main" id="{60796104-3D60-DEB9-0F25-7B3D13044334}"/>
              </a:ext>
            </a:extLst>
          </p:cNvPr>
          <p:cNvCxnSpPr/>
          <p:nvPr/>
        </p:nvCxnSpPr>
        <p:spPr>
          <a:xfrm flipV="1">
            <a:off x="5728891" y="6074976"/>
            <a:ext cx="246457" cy="2623"/>
          </a:xfrm>
          <a:prstGeom prst="straightConnector1">
            <a:avLst/>
          </a:prstGeom>
          <a:noFill/>
          <a:ln w="19050" cap="flat" cmpd="sng" algn="ctr">
            <a:solidFill>
              <a:srgbClr val="1F497D"/>
            </a:solidFill>
            <a:prstDash val="solid"/>
            <a:tailEnd type="arrow"/>
          </a:ln>
          <a:effectLst/>
        </p:spPr>
      </p:cxnSp>
      <p:sp>
        <p:nvSpPr>
          <p:cNvPr id="44" name="テキスト ボックス 43">
            <a:extLst>
              <a:ext uri="{FF2B5EF4-FFF2-40B4-BE49-F238E27FC236}">
                <a16:creationId xmlns:a16="http://schemas.microsoft.com/office/drawing/2014/main" id="{B5B02150-FB70-B963-45FC-213ECB3C2614}"/>
              </a:ext>
            </a:extLst>
          </p:cNvPr>
          <p:cNvSpPr txBox="1"/>
          <p:nvPr/>
        </p:nvSpPr>
        <p:spPr>
          <a:xfrm>
            <a:off x="7413740" y="2369987"/>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3F459860-B38F-3E06-A9E5-D7442C28E385}"/>
              </a:ext>
            </a:extLst>
          </p:cNvPr>
          <p:cNvSpPr txBox="1"/>
          <p:nvPr/>
        </p:nvSpPr>
        <p:spPr>
          <a:xfrm>
            <a:off x="7416279" y="3555461"/>
            <a:ext cx="1255573" cy="646331"/>
          </a:xfrm>
          <a:prstGeom prst="rect">
            <a:avLst/>
          </a:prstGeom>
          <a:solidFill>
            <a:srgbClr val="C6D9F1"/>
          </a:solidFill>
          <a:ln w="12700" cap="flat" cmpd="sng" algn="ctr">
            <a:solidFill>
              <a:srgbClr val="1F497D"/>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D8B564CA-C01D-1E86-9B5B-DB45EB3DE53B}"/>
              </a:ext>
            </a:extLst>
          </p:cNvPr>
          <p:cNvSpPr txBox="1"/>
          <p:nvPr/>
        </p:nvSpPr>
        <p:spPr>
          <a:xfrm>
            <a:off x="7437417" y="5163318"/>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59" name="直線矢印コネクタ 58">
            <a:extLst>
              <a:ext uri="{FF2B5EF4-FFF2-40B4-BE49-F238E27FC236}">
                <a16:creationId xmlns:a16="http://schemas.microsoft.com/office/drawing/2014/main" id="{42D9FF78-3F22-6C5C-BB9A-D941DFD533B8}"/>
              </a:ext>
            </a:extLst>
          </p:cNvPr>
          <p:cNvCxnSpPr>
            <a:cxnSpLocks/>
            <a:endCxn id="44" idx="1"/>
          </p:cNvCxnSpPr>
          <p:nvPr/>
        </p:nvCxnSpPr>
        <p:spPr>
          <a:xfrm>
            <a:off x="7229133" y="2456080"/>
            <a:ext cx="184607" cy="237073"/>
          </a:xfrm>
          <a:prstGeom prst="straightConnector1">
            <a:avLst/>
          </a:prstGeom>
          <a:noFill/>
          <a:ln w="19050" cap="flat" cmpd="sng" algn="ctr">
            <a:solidFill>
              <a:srgbClr val="1F497D"/>
            </a:solidFill>
            <a:prstDash val="solid"/>
            <a:tailEnd type="arrow"/>
          </a:ln>
          <a:effectLst/>
        </p:spPr>
      </p:cxnSp>
      <p:cxnSp>
        <p:nvCxnSpPr>
          <p:cNvPr id="60" name="直線矢印コネクタ 59">
            <a:extLst>
              <a:ext uri="{FF2B5EF4-FFF2-40B4-BE49-F238E27FC236}">
                <a16:creationId xmlns:a16="http://schemas.microsoft.com/office/drawing/2014/main" id="{54BA9E5A-C918-B3C5-3301-7E8778057CCC}"/>
              </a:ext>
            </a:extLst>
          </p:cNvPr>
          <p:cNvCxnSpPr>
            <a:cxnSpLocks/>
          </p:cNvCxnSpPr>
          <p:nvPr/>
        </p:nvCxnSpPr>
        <p:spPr>
          <a:xfrm>
            <a:off x="7232936" y="3972574"/>
            <a:ext cx="196070" cy="0"/>
          </a:xfrm>
          <a:prstGeom prst="straightConnector1">
            <a:avLst/>
          </a:prstGeom>
          <a:noFill/>
          <a:ln w="19050" cap="flat" cmpd="sng" algn="ctr">
            <a:solidFill>
              <a:srgbClr val="1F497D"/>
            </a:solidFill>
            <a:prstDash val="solid"/>
            <a:tailEnd type="arrow"/>
          </a:ln>
          <a:effectLst/>
        </p:spPr>
      </p:cxnSp>
      <p:cxnSp>
        <p:nvCxnSpPr>
          <p:cNvPr id="61" name="直線矢印コネクタ 60">
            <a:extLst>
              <a:ext uri="{FF2B5EF4-FFF2-40B4-BE49-F238E27FC236}">
                <a16:creationId xmlns:a16="http://schemas.microsoft.com/office/drawing/2014/main" id="{B59D0F6F-8A68-8F04-50CE-B8E3FF68935E}"/>
              </a:ext>
            </a:extLst>
          </p:cNvPr>
          <p:cNvCxnSpPr>
            <a:cxnSpLocks/>
            <a:stCxn id="29" idx="3"/>
            <a:endCxn id="52" idx="1"/>
          </p:cNvCxnSpPr>
          <p:nvPr/>
        </p:nvCxnSpPr>
        <p:spPr>
          <a:xfrm>
            <a:off x="7233151" y="4847161"/>
            <a:ext cx="204266" cy="639323"/>
          </a:xfrm>
          <a:prstGeom prst="straightConnector1">
            <a:avLst/>
          </a:prstGeom>
          <a:noFill/>
          <a:ln w="19050" cap="flat" cmpd="sng" algn="ctr">
            <a:solidFill>
              <a:srgbClr val="1F497D"/>
            </a:solidFill>
            <a:prstDash val="solid"/>
            <a:tailEnd type="arrow"/>
          </a:ln>
          <a:effectLst/>
        </p:spPr>
      </p:cxnSp>
      <p:cxnSp>
        <p:nvCxnSpPr>
          <p:cNvPr id="77" name="直線矢印コネクタ 76">
            <a:extLst>
              <a:ext uri="{FF2B5EF4-FFF2-40B4-BE49-F238E27FC236}">
                <a16:creationId xmlns:a16="http://schemas.microsoft.com/office/drawing/2014/main" id="{902BF124-6C45-D120-CE59-87ADBB84CF8D}"/>
              </a:ext>
            </a:extLst>
          </p:cNvPr>
          <p:cNvCxnSpPr>
            <a:cxnSpLocks/>
          </p:cNvCxnSpPr>
          <p:nvPr/>
        </p:nvCxnSpPr>
        <p:spPr>
          <a:xfrm>
            <a:off x="8669313" y="2698483"/>
            <a:ext cx="205530" cy="0"/>
          </a:xfrm>
          <a:prstGeom prst="straightConnector1">
            <a:avLst/>
          </a:prstGeom>
          <a:noFill/>
          <a:ln w="19050" cap="flat" cmpd="sng" algn="ctr">
            <a:solidFill>
              <a:srgbClr val="1F497D"/>
            </a:solidFill>
            <a:prstDash val="solid"/>
            <a:tailEnd type="arrow"/>
          </a:ln>
          <a:effectLst/>
        </p:spPr>
      </p:cxnSp>
      <p:sp>
        <p:nvSpPr>
          <p:cNvPr id="83" name="タイトル 1">
            <a:extLst>
              <a:ext uri="{FF2B5EF4-FFF2-40B4-BE49-F238E27FC236}">
                <a16:creationId xmlns:a16="http://schemas.microsoft.com/office/drawing/2014/main" id="{EE354E04-44E1-5442-72E8-F067A98FB2D9}"/>
              </a:ext>
            </a:extLst>
          </p:cNvPr>
          <p:cNvSpPr txBox="1">
            <a:spLocks/>
          </p:cNvSpPr>
          <p:nvPr/>
        </p:nvSpPr>
        <p:spPr>
          <a:xfrm>
            <a:off x="-72054" y="-32999"/>
            <a:ext cx="2347741" cy="255896"/>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050" dirty="0"/>
              <a:t>汎用ロジックモデル（ｐｐｔ版</a:t>
            </a:r>
            <a:r>
              <a:rPr lang="en-US" altLang="ja-JP" sz="1050"/>
              <a:t>20260417</a:t>
            </a:r>
            <a:r>
              <a:rPr lang="ja-JP" altLang="en-US" sz="1050"/>
              <a:t>）</a:t>
            </a:r>
            <a:endParaRPr lang="ja-JP" altLang="en-US" sz="1050" dirty="0"/>
          </a:p>
        </p:txBody>
      </p:sp>
      <p:sp>
        <p:nvSpPr>
          <p:cNvPr id="2" name="タイトル 1">
            <a:extLst>
              <a:ext uri="{FF2B5EF4-FFF2-40B4-BE49-F238E27FC236}">
                <a16:creationId xmlns:a16="http://schemas.microsoft.com/office/drawing/2014/main" id="{E73DAC1D-4304-BA9B-EBFD-D0C48D729574}"/>
              </a:ext>
            </a:extLst>
          </p:cNvPr>
          <p:cNvSpPr txBox="1">
            <a:spLocks/>
          </p:cNvSpPr>
          <p:nvPr/>
        </p:nvSpPr>
        <p:spPr>
          <a:xfrm>
            <a:off x="5970050" y="6680021"/>
            <a:ext cx="4289476" cy="250416"/>
          </a:xfrm>
          <a:prstGeom prst="rect">
            <a:avLst/>
          </a:prstGeom>
        </p:spPr>
        <p:txBody>
          <a:bodyPr>
            <a:normAutofit lnSpcReduction="100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en-US" altLang="ja-JP" sz="1200" dirty="0">
                <a:latin typeface="+mn-ea"/>
                <a:ea typeface="+mn-ea"/>
              </a:rPr>
              <a:t>※『EBPM</a:t>
            </a:r>
            <a:r>
              <a:rPr lang="ja-JP" altLang="en-US" sz="1200" dirty="0">
                <a:latin typeface="+mn-ea"/>
                <a:ea typeface="+mn-ea"/>
              </a:rPr>
              <a:t>ガイドブック </a:t>
            </a:r>
            <a:r>
              <a:rPr lang="en-US" altLang="ja-JP" sz="1200" dirty="0">
                <a:latin typeface="+mn-ea"/>
                <a:ea typeface="+mn-ea"/>
              </a:rPr>
              <a:t>Ver1.2』</a:t>
            </a:r>
            <a:r>
              <a:rPr lang="ja-JP" altLang="en-US" sz="1200" dirty="0">
                <a:latin typeface="+mn-ea"/>
                <a:ea typeface="+mn-ea"/>
              </a:rPr>
              <a:t>（令和５年４月）</a:t>
            </a:r>
            <a:r>
              <a:rPr lang="en-US" altLang="ja-JP" sz="1200" dirty="0">
                <a:latin typeface="+mn-ea"/>
                <a:ea typeface="+mn-ea"/>
              </a:rPr>
              <a:t>P59</a:t>
            </a:r>
            <a:r>
              <a:rPr lang="ja-JP" altLang="en-US" sz="1200" dirty="0">
                <a:latin typeface="+mn-ea"/>
                <a:ea typeface="+mn-ea"/>
              </a:rPr>
              <a:t>を基に作成</a:t>
            </a:r>
          </a:p>
        </p:txBody>
      </p:sp>
      <p:sp>
        <p:nvSpPr>
          <p:cNvPr id="4" name="正方形/長方形 3">
            <a:extLst>
              <a:ext uri="{FF2B5EF4-FFF2-40B4-BE49-F238E27FC236}">
                <a16:creationId xmlns:a16="http://schemas.microsoft.com/office/drawing/2014/main" id="{9424AED4-84F6-7ADC-303A-E326CE772F1D}"/>
              </a:ext>
            </a:extLst>
          </p:cNvPr>
          <p:cNvSpPr/>
          <p:nvPr/>
        </p:nvSpPr>
        <p:spPr>
          <a:xfrm>
            <a:off x="18249" y="1178321"/>
            <a:ext cx="1130048" cy="424905"/>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kumimoji="0" lang="ja-JP" altLang="en-US" sz="1300" b="0" i="0" u="sng"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インプット</a:t>
            </a:r>
            <a:endParaRPr kumimoji="0" lang="ja-JP" altLang="en-US" sz="13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5" name="正方形/長方形 14">
            <a:extLst>
              <a:ext uri="{FF2B5EF4-FFF2-40B4-BE49-F238E27FC236}">
                <a16:creationId xmlns:a16="http://schemas.microsoft.com/office/drawing/2014/main" id="{6A18DB57-8A88-D189-A636-57F7BB629DF0}"/>
              </a:ext>
            </a:extLst>
          </p:cNvPr>
          <p:cNvSpPr/>
          <p:nvPr/>
        </p:nvSpPr>
        <p:spPr>
          <a:xfrm>
            <a:off x="1271349" y="1177834"/>
            <a:ext cx="1466017" cy="424905"/>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kumimoji="0" lang="ja-JP" altLang="en-US" sz="1300" b="0" i="0" u="sng"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アクティビティ</a:t>
            </a:r>
            <a:endParaRPr kumimoji="0" lang="ja-JP" altLang="en-US" sz="13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FA218E54-CFA7-75C5-E6EF-626ED0B459BA}"/>
              </a:ext>
            </a:extLst>
          </p:cNvPr>
          <p:cNvSpPr/>
          <p:nvPr/>
        </p:nvSpPr>
        <p:spPr>
          <a:xfrm>
            <a:off x="2860418" y="1178576"/>
            <a:ext cx="1466017" cy="424905"/>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kumimoji="0" lang="ja-JP" altLang="en-US" sz="1300" b="0" i="0" u="sng"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アウトプット</a:t>
            </a:r>
            <a:endParaRPr kumimoji="0" lang="ja-JP" altLang="en-US" sz="13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7" name="正方形/長方形 16">
            <a:extLst>
              <a:ext uri="{FF2B5EF4-FFF2-40B4-BE49-F238E27FC236}">
                <a16:creationId xmlns:a16="http://schemas.microsoft.com/office/drawing/2014/main" id="{24524FB1-79DE-14CA-9959-3041C753EA07}"/>
              </a:ext>
            </a:extLst>
          </p:cNvPr>
          <p:cNvSpPr/>
          <p:nvPr/>
        </p:nvSpPr>
        <p:spPr>
          <a:xfrm>
            <a:off x="4449488" y="1178492"/>
            <a:ext cx="4185164" cy="424905"/>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endParaRPr kumimoji="0" lang="ja-JP" altLang="en-US" sz="13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80329D7C-D27F-21A9-B0CC-E5D5F8DDD72B}"/>
              </a:ext>
            </a:extLst>
          </p:cNvPr>
          <p:cNvSpPr/>
          <p:nvPr/>
        </p:nvSpPr>
        <p:spPr>
          <a:xfrm>
            <a:off x="8757703" y="1173577"/>
            <a:ext cx="1130048" cy="424905"/>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kumimoji="0" lang="ja-JP" altLang="en-US" sz="1300" b="0" i="0" u="sng"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インパクト</a:t>
            </a:r>
            <a:endParaRPr kumimoji="0" lang="ja-JP" altLang="en-US" sz="13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9" name="矢印: 右 18">
            <a:extLst>
              <a:ext uri="{FF2B5EF4-FFF2-40B4-BE49-F238E27FC236}">
                <a16:creationId xmlns:a16="http://schemas.microsoft.com/office/drawing/2014/main" id="{D1D42079-904E-C915-5B00-D7717455B109}"/>
              </a:ext>
            </a:extLst>
          </p:cNvPr>
          <p:cNvSpPr/>
          <p:nvPr/>
        </p:nvSpPr>
        <p:spPr>
          <a:xfrm>
            <a:off x="1086193" y="1256509"/>
            <a:ext cx="295910" cy="270510"/>
          </a:xfrm>
          <a:prstGeom prst="rightArrow">
            <a:avLst/>
          </a:prstGeom>
          <a:pattFill prst="ltDnDiag">
            <a:fgClr>
              <a:schemeClr val="tx2">
                <a:lumMod val="90000"/>
                <a:lumOff val="1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3" name="矢印: 右 22">
            <a:extLst>
              <a:ext uri="{FF2B5EF4-FFF2-40B4-BE49-F238E27FC236}">
                <a16:creationId xmlns:a16="http://schemas.microsoft.com/office/drawing/2014/main" id="{B4EEE6EA-8C60-DD1D-5B30-A4DCBFA79092}"/>
              </a:ext>
            </a:extLst>
          </p:cNvPr>
          <p:cNvSpPr/>
          <p:nvPr/>
        </p:nvSpPr>
        <p:spPr>
          <a:xfrm>
            <a:off x="8523897" y="1256509"/>
            <a:ext cx="295910" cy="270510"/>
          </a:xfrm>
          <a:prstGeom prst="rightArrow">
            <a:avLst/>
          </a:prstGeom>
          <a:pattFill prst="ltDnDiag">
            <a:fgClr>
              <a:schemeClr val="tx2">
                <a:lumMod val="90000"/>
                <a:lumOff val="1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矢印: 右 29">
            <a:extLst>
              <a:ext uri="{FF2B5EF4-FFF2-40B4-BE49-F238E27FC236}">
                <a16:creationId xmlns:a16="http://schemas.microsoft.com/office/drawing/2014/main" id="{6F766BEB-35CF-5DDE-2D9F-23130689178E}"/>
              </a:ext>
            </a:extLst>
          </p:cNvPr>
          <p:cNvSpPr/>
          <p:nvPr/>
        </p:nvSpPr>
        <p:spPr>
          <a:xfrm>
            <a:off x="4254061" y="1246274"/>
            <a:ext cx="295910" cy="270510"/>
          </a:xfrm>
          <a:prstGeom prst="rightArrow">
            <a:avLst/>
          </a:prstGeom>
          <a:pattFill prst="ltDnDiag">
            <a:fgClr>
              <a:schemeClr val="tx2">
                <a:lumMod val="90000"/>
                <a:lumOff val="1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1" name="矢印: 右 30">
            <a:extLst>
              <a:ext uri="{FF2B5EF4-FFF2-40B4-BE49-F238E27FC236}">
                <a16:creationId xmlns:a16="http://schemas.microsoft.com/office/drawing/2014/main" id="{6C7F641D-C555-7828-5B20-02688DB36DC2}"/>
              </a:ext>
            </a:extLst>
          </p:cNvPr>
          <p:cNvSpPr/>
          <p:nvPr/>
        </p:nvSpPr>
        <p:spPr>
          <a:xfrm>
            <a:off x="2662769" y="1246501"/>
            <a:ext cx="295910" cy="270510"/>
          </a:xfrm>
          <a:prstGeom prst="rightArrow">
            <a:avLst/>
          </a:prstGeom>
          <a:pattFill prst="ltDnDiag">
            <a:fgClr>
              <a:schemeClr val="tx2">
                <a:lumMod val="90000"/>
                <a:lumOff val="1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3" name="正方形/長方形 32">
            <a:extLst>
              <a:ext uri="{FF2B5EF4-FFF2-40B4-BE49-F238E27FC236}">
                <a16:creationId xmlns:a16="http://schemas.microsoft.com/office/drawing/2014/main" id="{056B2237-50EF-68F7-F562-DBDF22633A71}"/>
              </a:ext>
            </a:extLst>
          </p:cNvPr>
          <p:cNvSpPr/>
          <p:nvPr/>
        </p:nvSpPr>
        <p:spPr>
          <a:xfrm>
            <a:off x="4633163" y="1365500"/>
            <a:ext cx="829962" cy="230578"/>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lang="ja-JP" altLang="en-US" sz="1000" u="sng" kern="0" dirty="0">
                <a:solidFill>
                  <a:schemeClr val="bg1"/>
                </a:solidFill>
                <a:latin typeface="ＭＳ ゴシック" panose="020B0609070205080204" pitchFamily="49" charset="-128"/>
                <a:ea typeface="ＭＳ ゴシック" panose="020B0609070205080204" pitchFamily="49" charset="-128"/>
                <a:cs typeface="Meiryo UI" panose="020B0604030504040204" pitchFamily="50" charset="-128"/>
              </a:rPr>
              <a:t>初期</a:t>
            </a:r>
            <a:r>
              <a:rPr lang="en-US" altLang="ja-JP" sz="1000" u="sng" kern="0" dirty="0">
                <a:solidFill>
                  <a:schemeClr val="bg1"/>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000" u="sng" kern="0" dirty="0">
                <a:solidFill>
                  <a:schemeClr val="bg1"/>
                </a:solidFill>
                <a:latin typeface="ＭＳ ゴシック" panose="020B0609070205080204" pitchFamily="49" charset="-128"/>
                <a:ea typeface="ＭＳ ゴシック" panose="020B0609070205080204" pitchFamily="49" charset="-128"/>
                <a:cs typeface="Meiryo UI" panose="020B0604030504040204" pitchFamily="50" charset="-128"/>
              </a:rPr>
              <a:t>短期</a:t>
            </a:r>
            <a:endParaRPr kumimoji="0" lang="ja-JP" altLang="en-US" sz="10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34" name="正方形/長方形 33">
            <a:extLst>
              <a:ext uri="{FF2B5EF4-FFF2-40B4-BE49-F238E27FC236}">
                <a16:creationId xmlns:a16="http://schemas.microsoft.com/office/drawing/2014/main" id="{C87EB044-F1F5-3980-053E-7D77BDEC617A}"/>
              </a:ext>
            </a:extLst>
          </p:cNvPr>
          <p:cNvSpPr/>
          <p:nvPr/>
        </p:nvSpPr>
        <p:spPr>
          <a:xfrm>
            <a:off x="6342080" y="1382779"/>
            <a:ext cx="476066" cy="230578"/>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lang="ja-JP" altLang="en-US" sz="1000" u="sng" kern="0" dirty="0">
                <a:solidFill>
                  <a:schemeClr val="bg1"/>
                </a:solidFill>
                <a:latin typeface="ＭＳ ゴシック" panose="020B0609070205080204" pitchFamily="49" charset="-128"/>
                <a:ea typeface="ＭＳ ゴシック" panose="020B0609070205080204" pitchFamily="49" charset="-128"/>
                <a:cs typeface="Meiryo UI" panose="020B0604030504040204" pitchFamily="50" charset="-128"/>
              </a:rPr>
              <a:t>中期</a:t>
            </a:r>
            <a:endParaRPr kumimoji="0" lang="ja-JP" altLang="en-US" sz="10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35" name="正方形/長方形 34">
            <a:extLst>
              <a:ext uri="{FF2B5EF4-FFF2-40B4-BE49-F238E27FC236}">
                <a16:creationId xmlns:a16="http://schemas.microsoft.com/office/drawing/2014/main" id="{6F28FA04-19C1-F663-1A78-086E8FBA3F0A}"/>
              </a:ext>
            </a:extLst>
          </p:cNvPr>
          <p:cNvSpPr/>
          <p:nvPr/>
        </p:nvSpPr>
        <p:spPr>
          <a:xfrm>
            <a:off x="7827171" y="1372149"/>
            <a:ext cx="476066" cy="230578"/>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lang="ja-JP" altLang="en-US" sz="1000" u="sng" kern="0" dirty="0">
                <a:solidFill>
                  <a:schemeClr val="bg1"/>
                </a:solidFill>
                <a:latin typeface="ＭＳ ゴシック" panose="020B0609070205080204" pitchFamily="49" charset="-128"/>
                <a:ea typeface="ＭＳ ゴシック" panose="020B0609070205080204" pitchFamily="49" charset="-128"/>
                <a:cs typeface="Meiryo UI" panose="020B0604030504040204" pitchFamily="50" charset="-128"/>
              </a:rPr>
              <a:t>長期</a:t>
            </a:r>
            <a:endParaRPr kumimoji="0" lang="ja-JP" altLang="en-US" sz="10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36" name="正方形/長方形 35">
            <a:extLst>
              <a:ext uri="{FF2B5EF4-FFF2-40B4-BE49-F238E27FC236}">
                <a16:creationId xmlns:a16="http://schemas.microsoft.com/office/drawing/2014/main" id="{A70095E7-D922-817E-BE13-7812E592C726}"/>
              </a:ext>
            </a:extLst>
          </p:cNvPr>
          <p:cNvSpPr/>
          <p:nvPr/>
        </p:nvSpPr>
        <p:spPr>
          <a:xfrm>
            <a:off x="5993390" y="1196948"/>
            <a:ext cx="1087087" cy="253838"/>
          </a:xfrm>
          <a:prstGeom prst="rect">
            <a:avLst/>
          </a:prstGeom>
          <a:solidFill>
            <a:srgbClr val="156082"/>
          </a:solid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ts val="1300"/>
              </a:lnSpc>
              <a:spcBef>
                <a:spcPts val="0"/>
              </a:spcBef>
              <a:spcAft>
                <a:spcPts val="0"/>
              </a:spcAft>
              <a:buClrTx/>
              <a:buSzTx/>
              <a:buFontTx/>
              <a:buNone/>
              <a:tabLst/>
              <a:defRPr/>
            </a:pPr>
            <a:r>
              <a:rPr kumimoji="0" lang="ja-JP" altLang="en-US" sz="1300" b="0" i="0" u="sng"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アウトカム</a:t>
            </a:r>
            <a:endParaRPr kumimoji="0" lang="ja-JP" altLang="en-US" sz="1300" b="0" i="0" u="none" strike="noStrike" kern="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37" name="テキスト ボックス 36">
            <a:extLst>
              <a:ext uri="{FF2B5EF4-FFF2-40B4-BE49-F238E27FC236}">
                <a16:creationId xmlns:a16="http://schemas.microsoft.com/office/drawing/2014/main" id="{8F8BE470-B79B-BD31-D14F-FFA44F36F31E}"/>
              </a:ext>
            </a:extLst>
          </p:cNvPr>
          <p:cNvSpPr txBox="1"/>
          <p:nvPr/>
        </p:nvSpPr>
        <p:spPr>
          <a:xfrm>
            <a:off x="45021" y="2073542"/>
            <a:ext cx="1130048" cy="1061829"/>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r>
              <a:rPr lang="ja-JP" altLang="en-US" sz="1050" kern="0" dirty="0">
                <a:solidFill>
                  <a:srgbClr val="1F497D">
                    <a:lumMod val="75000"/>
                  </a:srgbClr>
                </a:solidFill>
                <a:latin typeface="メイリオ" panose="020B0604030504040204" pitchFamily="50" charset="-128"/>
                <a:ea typeface="メイリオ" panose="020B0604030504040204" pitchFamily="50" charset="-128"/>
              </a:rPr>
              <a:t>ああああああああああああああああああああああああああああああああああああああああああ</a:t>
            </a:r>
            <a:endParaRPr kumimoji="0" lang="en-US" altLang="ja-JP" sz="1050" b="0" i="0" u="none" strike="noStrike" kern="0" cap="none" spc="0" normalizeH="0" baseline="0" noProof="0" dirty="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40" name="テキスト ボックス 39">
            <a:extLst>
              <a:ext uri="{FF2B5EF4-FFF2-40B4-BE49-F238E27FC236}">
                <a16:creationId xmlns:a16="http://schemas.microsoft.com/office/drawing/2014/main" id="{4F07A936-11EC-AFC2-72C2-C3051AD77B78}"/>
              </a:ext>
            </a:extLst>
          </p:cNvPr>
          <p:cNvSpPr txBox="1"/>
          <p:nvPr/>
        </p:nvSpPr>
        <p:spPr>
          <a:xfrm>
            <a:off x="45021" y="3262504"/>
            <a:ext cx="1130048" cy="1061829"/>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r>
              <a:rPr lang="ja-JP" altLang="en-US" sz="1050" kern="0" dirty="0">
                <a:solidFill>
                  <a:srgbClr val="1F497D">
                    <a:lumMod val="75000"/>
                  </a:srgbClr>
                </a:solidFill>
                <a:latin typeface="メイリオ" panose="020B0604030504040204" pitchFamily="50" charset="-128"/>
                <a:ea typeface="メイリオ" panose="020B0604030504040204" pitchFamily="50" charset="-128"/>
              </a:rPr>
              <a:t>ああああああああああああああああああああああああああああああああああああああああああ</a:t>
            </a:r>
            <a:endParaRPr kumimoji="0" lang="en-US" altLang="ja-JP" sz="1050" b="0" i="0" u="none" strike="noStrike" kern="0" cap="none" spc="0" normalizeH="0" baseline="0" noProof="0" dirty="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43" name="テキスト ボックス 42">
            <a:extLst>
              <a:ext uri="{FF2B5EF4-FFF2-40B4-BE49-F238E27FC236}">
                <a16:creationId xmlns:a16="http://schemas.microsoft.com/office/drawing/2014/main" id="{2209D4BB-0643-24D9-EC12-C5C232AE9EA4}"/>
              </a:ext>
            </a:extLst>
          </p:cNvPr>
          <p:cNvSpPr txBox="1"/>
          <p:nvPr/>
        </p:nvSpPr>
        <p:spPr>
          <a:xfrm>
            <a:off x="34752" y="4454887"/>
            <a:ext cx="1130048" cy="1061829"/>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r>
              <a:rPr lang="ja-JP" altLang="en-US" sz="1050" kern="0" dirty="0">
                <a:solidFill>
                  <a:srgbClr val="1F497D">
                    <a:lumMod val="75000"/>
                  </a:srgbClr>
                </a:solidFill>
                <a:latin typeface="メイリオ" panose="020B0604030504040204" pitchFamily="50" charset="-128"/>
                <a:ea typeface="メイリオ" panose="020B0604030504040204" pitchFamily="50" charset="-128"/>
              </a:rPr>
              <a:t>ああああああああああああああああああああああああああああああああああああああああああ</a:t>
            </a:r>
            <a:endParaRPr kumimoji="0" lang="en-US" altLang="ja-JP" sz="1050" b="0" i="0" u="none" strike="noStrike" kern="0" cap="none" spc="0" normalizeH="0" baseline="0" noProof="0" dirty="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45" name="テキスト ボックス 44">
            <a:extLst>
              <a:ext uri="{FF2B5EF4-FFF2-40B4-BE49-F238E27FC236}">
                <a16:creationId xmlns:a16="http://schemas.microsoft.com/office/drawing/2014/main" id="{0DC01DB3-74CC-3C74-B953-7D0C92F949BE}"/>
              </a:ext>
            </a:extLst>
          </p:cNvPr>
          <p:cNvSpPr txBox="1"/>
          <p:nvPr/>
        </p:nvSpPr>
        <p:spPr>
          <a:xfrm>
            <a:off x="34752" y="5656996"/>
            <a:ext cx="1130048" cy="1061829"/>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r>
              <a:rPr lang="ja-JP" altLang="en-US" sz="1050" kern="0" dirty="0">
                <a:solidFill>
                  <a:srgbClr val="1F497D">
                    <a:lumMod val="75000"/>
                  </a:srgbClr>
                </a:solidFill>
                <a:latin typeface="メイリオ" panose="020B0604030504040204" pitchFamily="50" charset="-128"/>
                <a:ea typeface="メイリオ" panose="020B0604030504040204" pitchFamily="50" charset="-128"/>
              </a:rPr>
              <a:t>ああああああああああああああああああああああああああああああああああああああああああ</a:t>
            </a:r>
            <a:endParaRPr kumimoji="0" lang="en-US" altLang="ja-JP" sz="1050" b="0" i="0" u="none" strike="noStrike" kern="0" cap="none" spc="0" normalizeH="0" baseline="0" noProof="0" dirty="0">
              <a:ln>
                <a:noFill/>
              </a:ln>
              <a:solidFill>
                <a:srgbClr val="1F497D">
                  <a:lumMod val="75000"/>
                </a:srgbClr>
              </a:solidFill>
              <a:effectLst/>
              <a:uLnTx/>
              <a:uFillTx/>
              <a:latin typeface="メイリオ" panose="020B0604030504040204" pitchFamily="50" charset="-128"/>
              <a:ea typeface="メイリオ" panose="020B0604030504040204" pitchFamily="50" charset="-128"/>
              <a:cs typeface="+mn-cs"/>
            </a:endParaRPr>
          </a:p>
        </p:txBody>
      </p:sp>
      <p:cxnSp>
        <p:nvCxnSpPr>
          <p:cNvPr id="46" name="直線矢印コネクタ 45">
            <a:extLst>
              <a:ext uri="{FF2B5EF4-FFF2-40B4-BE49-F238E27FC236}">
                <a16:creationId xmlns:a16="http://schemas.microsoft.com/office/drawing/2014/main" id="{DE8A4B95-C47C-3B45-E754-423F1E0AD7BA}"/>
              </a:ext>
            </a:extLst>
          </p:cNvPr>
          <p:cNvCxnSpPr>
            <a:cxnSpLocks/>
            <a:endCxn id="136" idx="1"/>
          </p:cNvCxnSpPr>
          <p:nvPr/>
        </p:nvCxnSpPr>
        <p:spPr>
          <a:xfrm>
            <a:off x="1173914" y="2620263"/>
            <a:ext cx="255677" cy="293129"/>
          </a:xfrm>
          <a:prstGeom prst="straightConnector1">
            <a:avLst/>
          </a:prstGeom>
          <a:noFill/>
          <a:ln w="19050" cap="flat" cmpd="sng" algn="ctr">
            <a:solidFill>
              <a:srgbClr val="1F497D"/>
            </a:solidFill>
            <a:prstDash val="solid"/>
            <a:tailEnd type="arrow"/>
          </a:ln>
          <a:effectLst/>
        </p:spPr>
      </p:cxnSp>
      <p:cxnSp>
        <p:nvCxnSpPr>
          <p:cNvPr id="53" name="直線矢印コネクタ 52">
            <a:extLst>
              <a:ext uri="{FF2B5EF4-FFF2-40B4-BE49-F238E27FC236}">
                <a16:creationId xmlns:a16="http://schemas.microsoft.com/office/drawing/2014/main" id="{13EEA69C-DFCF-62C2-2079-5DAABACD8791}"/>
              </a:ext>
            </a:extLst>
          </p:cNvPr>
          <p:cNvCxnSpPr>
            <a:cxnSpLocks/>
          </p:cNvCxnSpPr>
          <p:nvPr/>
        </p:nvCxnSpPr>
        <p:spPr>
          <a:xfrm flipV="1">
            <a:off x="1171663" y="3023070"/>
            <a:ext cx="230861" cy="787466"/>
          </a:xfrm>
          <a:prstGeom prst="straightConnector1">
            <a:avLst/>
          </a:prstGeom>
          <a:noFill/>
          <a:ln w="19050" cap="flat" cmpd="sng" algn="ctr">
            <a:solidFill>
              <a:srgbClr val="1F497D"/>
            </a:solidFill>
            <a:prstDash val="solid"/>
            <a:tailEnd type="arrow"/>
          </a:ln>
          <a:effectLst/>
        </p:spPr>
      </p:cxnSp>
      <p:cxnSp>
        <p:nvCxnSpPr>
          <p:cNvPr id="55" name="直線矢印コネクタ 54">
            <a:extLst>
              <a:ext uri="{FF2B5EF4-FFF2-40B4-BE49-F238E27FC236}">
                <a16:creationId xmlns:a16="http://schemas.microsoft.com/office/drawing/2014/main" id="{FB5CBA08-099B-F93E-FFEC-9401976C49F5}"/>
              </a:ext>
            </a:extLst>
          </p:cNvPr>
          <p:cNvCxnSpPr>
            <a:cxnSpLocks/>
            <a:endCxn id="137" idx="1"/>
          </p:cNvCxnSpPr>
          <p:nvPr/>
        </p:nvCxnSpPr>
        <p:spPr>
          <a:xfrm flipV="1">
            <a:off x="1167504" y="4282867"/>
            <a:ext cx="276650" cy="695048"/>
          </a:xfrm>
          <a:prstGeom prst="straightConnector1">
            <a:avLst/>
          </a:prstGeom>
          <a:noFill/>
          <a:ln w="19050" cap="flat" cmpd="sng" algn="ctr">
            <a:solidFill>
              <a:srgbClr val="1F497D"/>
            </a:solidFill>
            <a:prstDash val="solid"/>
            <a:tailEnd type="arrow"/>
          </a:ln>
          <a:effectLst/>
        </p:spPr>
      </p:cxnSp>
      <p:cxnSp>
        <p:nvCxnSpPr>
          <p:cNvPr id="57" name="直線矢印コネクタ 56">
            <a:extLst>
              <a:ext uri="{FF2B5EF4-FFF2-40B4-BE49-F238E27FC236}">
                <a16:creationId xmlns:a16="http://schemas.microsoft.com/office/drawing/2014/main" id="{0C37E5A0-F130-F8DF-2C67-EA5CA3E354A7}"/>
              </a:ext>
            </a:extLst>
          </p:cNvPr>
          <p:cNvCxnSpPr>
            <a:cxnSpLocks/>
            <a:endCxn id="138" idx="1"/>
          </p:cNvCxnSpPr>
          <p:nvPr/>
        </p:nvCxnSpPr>
        <p:spPr>
          <a:xfrm flipV="1">
            <a:off x="1171663" y="5651570"/>
            <a:ext cx="253838" cy="570420"/>
          </a:xfrm>
          <a:prstGeom prst="straightConnector1">
            <a:avLst/>
          </a:prstGeom>
          <a:noFill/>
          <a:ln w="19050" cap="flat" cmpd="sng" algn="ctr">
            <a:solidFill>
              <a:srgbClr val="1F497D"/>
            </a:solidFill>
            <a:prstDash val="solid"/>
            <a:tailEnd type="arrow"/>
          </a:ln>
          <a:effectLst/>
        </p:spPr>
      </p:cxnSp>
      <p:sp>
        <p:nvSpPr>
          <p:cNvPr id="3" name="テキスト ボックス 2">
            <a:extLst>
              <a:ext uri="{FF2B5EF4-FFF2-40B4-BE49-F238E27FC236}">
                <a16:creationId xmlns:a16="http://schemas.microsoft.com/office/drawing/2014/main" id="{4F1262EB-3694-0D53-A0AC-1A0CF4AC094C}"/>
              </a:ext>
            </a:extLst>
          </p:cNvPr>
          <p:cNvSpPr txBox="1"/>
          <p:nvPr/>
        </p:nvSpPr>
        <p:spPr>
          <a:xfrm>
            <a:off x="2970501" y="5751811"/>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32" name="直線矢印コネクタ 31">
            <a:extLst>
              <a:ext uri="{FF2B5EF4-FFF2-40B4-BE49-F238E27FC236}">
                <a16:creationId xmlns:a16="http://schemas.microsoft.com/office/drawing/2014/main" id="{5F43250F-005A-3B06-EADA-DB1AA882E5E4}"/>
              </a:ext>
            </a:extLst>
          </p:cNvPr>
          <p:cNvCxnSpPr>
            <a:cxnSpLocks/>
            <a:stCxn id="137" idx="3"/>
            <a:endCxn id="197" idx="1"/>
          </p:cNvCxnSpPr>
          <p:nvPr/>
        </p:nvCxnSpPr>
        <p:spPr>
          <a:xfrm flipV="1">
            <a:off x="2752072" y="3662282"/>
            <a:ext cx="230923" cy="620585"/>
          </a:xfrm>
          <a:prstGeom prst="straightConnector1">
            <a:avLst/>
          </a:prstGeom>
          <a:noFill/>
          <a:ln w="19050" cap="flat" cmpd="sng" algn="ctr">
            <a:solidFill>
              <a:srgbClr val="1F497D"/>
            </a:solidFill>
            <a:prstDash val="solid"/>
            <a:tailEnd type="arrow"/>
          </a:ln>
          <a:effectLst/>
        </p:spPr>
      </p:cxnSp>
      <p:sp>
        <p:nvSpPr>
          <p:cNvPr id="54" name="テキスト ボックス 53">
            <a:extLst>
              <a:ext uri="{FF2B5EF4-FFF2-40B4-BE49-F238E27FC236}">
                <a16:creationId xmlns:a16="http://schemas.microsoft.com/office/drawing/2014/main" id="{4448187C-0886-5B25-2EB8-F7F7AAFCD075}"/>
              </a:ext>
            </a:extLst>
          </p:cNvPr>
          <p:cNvSpPr txBox="1"/>
          <p:nvPr/>
        </p:nvSpPr>
        <p:spPr>
          <a:xfrm>
            <a:off x="4474199" y="4523996"/>
            <a:ext cx="1255573" cy="646331"/>
          </a:xfrm>
          <a:prstGeom prst="rect">
            <a:avLst/>
          </a:prstGeom>
          <a:solidFill>
            <a:srgbClr val="C6D9F1"/>
          </a:solidFill>
          <a:ln w="12700" cap="flat" cmpd="sng" algn="ctr">
            <a:solidFill>
              <a:srgbClr val="1F497D"/>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56" name="直線矢印コネクタ 55">
            <a:extLst>
              <a:ext uri="{FF2B5EF4-FFF2-40B4-BE49-F238E27FC236}">
                <a16:creationId xmlns:a16="http://schemas.microsoft.com/office/drawing/2014/main" id="{D4486FFA-D9F0-D503-69D6-5E322B3437EE}"/>
              </a:ext>
            </a:extLst>
          </p:cNvPr>
          <p:cNvCxnSpPr/>
          <p:nvPr/>
        </p:nvCxnSpPr>
        <p:spPr>
          <a:xfrm flipV="1">
            <a:off x="4257103" y="4832558"/>
            <a:ext cx="246457" cy="2623"/>
          </a:xfrm>
          <a:prstGeom prst="straightConnector1">
            <a:avLst/>
          </a:prstGeom>
          <a:noFill/>
          <a:ln w="19050" cap="flat" cmpd="sng" algn="ctr">
            <a:solidFill>
              <a:srgbClr val="1F497D"/>
            </a:solidFill>
            <a:prstDash val="solid"/>
            <a:tailEnd type="arrow"/>
          </a:ln>
          <a:effectLst/>
        </p:spPr>
      </p:cxnSp>
      <p:sp>
        <p:nvSpPr>
          <p:cNvPr id="58" name="テキスト ボックス 57">
            <a:extLst>
              <a:ext uri="{FF2B5EF4-FFF2-40B4-BE49-F238E27FC236}">
                <a16:creationId xmlns:a16="http://schemas.microsoft.com/office/drawing/2014/main" id="{C3EF5312-9780-0CAD-591B-8D0557D5F320}"/>
              </a:ext>
            </a:extLst>
          </p:cNvPr>
          <p:cNvSpPr txBox="1"/>
          <p:nvPr/>
        </p:nvSpPr>
        <p:spPr>
          <a:xfrm>
            <a:off x="4484207" y="5751811"/>
            <a:ext cx="1255573" cy="646331"/>
          </a:xfrm>
          <a:prstGeom prst="rect">
            <a:avLst/>
          </a:prstGeom>
          <a:solidFill>
            <a:srgbClr val="C6D9F1"/>
          </a:solidFill>
          <a:ln w="12700" cap="flat" cmpd="sng" algn="ctr">
            <a:solidFill>
              <a:srgbClr val="1F497D"/>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62" name="直線矢印コネクタ 61">
            <a:extLst>
              <a:ext uri="{FF2B5EF4-FFF2-40B4-BE49-F238E27FC236}">
                <a16:creationId xmlns:a16="http://schemas.microsoft.com/office/drawing/2014/main" id="{C7D30D90-D358-6FEA-457D-79297D78A398}"/>
              </a:ext>
            </a:extLst>
          </p:cNvPr>
          <p:cNvCxnSpPr/>
          <p:nvPr/>
        </p:nvCxnSpPr>
        <p:spPr>
          <a:xfrm flipV="1">
            <a:off x="4234356" y="6074976"/>
            <a:ext cx="246457" cy="2623"/>
          </a:xfrm>
          <a:prstGeom prst="straightConnector1">
            <a:avLst/>
          </a:prstGeom>
          <a:noFill/>
          <a:ln w="19050" cap="flat" cmpd="sng" algn="ctr">
            <a:solidFill>
              <a:srgbClr val="1F497D"/>
            </a:solidFill>
            <a:prstDash val="solid"/>
            <a:tailEnd type="arrow"/>
          </a:ln>
          <a:effectLst/>
        </p:spPr>
      </p:cxnSp>
      <p:sp>
        <p:nvSpPr>
          <p:cNvPr id="63" name="テキスト ボックス 62">
            <a:extLst>
              <a:ext uri="{FF2B5EF4-FFF2-40B4-BE49-F238E27FC236}">
                <a16:creationId xmlns:a16="http://schemas.microsoft.com/office/drawing/2014/main" id="{B69C1B38-35DC-0C81-5122-BD0BD1CA2B61}"/>
              </a:ext>
            </a:extLst>
          </p:cNvPr>
          <p:cNvSpPr txBox="1"/>
          <p:nvPr/>
        </p:nvSpPr>
        <p:spPr>
          <a:xfrm>
            <a:off x="5986608" y="2859248"/>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64" name="テキスト ボックス 63">
            <a:extLst>
              <a:ext uri="{FF2B5EF4-FFF2-40B4-BE49-F238E27FC236}">
                <a16:creationId xmlns:a16="http://schemas.microsoft.com/office/drawing/2014/main" id="{C60D2E04-3DEE-E77A-7036-2D46B294C67E}"/>
              </a:ext>
            </a:extLst>
          </p:cNvPr>
          <p:cNvSpPr txBox="1"/>
          <p:nvPr/>
        </p:nvSpPr>
        <p:spPr>
          <a:xfrm>
            <a:off x="5989229" y="3639647"/>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sp>
        <p:nvSpPr>
          <p:cNvPr id="65" name="テキスト ボックス 64">
            <a:extLst>
              <a:ext uri="{FF2B5EF4-FFF2-40B4-BE49-F238E27FC236}">
                <a16:creationId xmlns:a16="http://schemas.microsoft.com/office/drawing/2014/main" id="{BEF1CBA3-D427-C6C1-D973-D29D3C1CF52E}"/>
              </a:ext>
            </a:extLst>
          </p:cNvPr>
          <p:cNvSpPr txBox="1"/>
          <p:nvPr/>
        </p:nvSpPr>
        <p:spPr>
          <a:xfrm>
            <a:off x="5979866" y="5761691"/>
            <a:ext cx="1255573" cy="646331"/>
          </a:xfrm>
          <a:prstGeom prst="rect">
            <a:avLst/>
          </a:prstGeom>
          <a:solidFill>
            <a:srgbClr val="1F497D">
              <a:lumMod val="20000"/>
              <a:lumOff val="80000"/>
            </a:srgbClr>
          </a:solidFill>
          <a:ln w="12700" cap="flat" cmpd="sng" algn="ctr">
            <a:solidFill>
              <a:srgbClr val="4F81BD">
                <a:shade val="50000"/>
              </a:srgbClr>
            </a:solidFill>
            <a:prstDash val="solid"/>
          </a:ln>
          <a:effectLst/>
        </p:spPr>
        <p:txBody>
          <a:bodyPr wrap="square" rtlCol="0">
            <a:spAutoFit/>
          </a:bodyPr>
          <a:lstStyle/>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r>
              <a:rPr lang="ja-JP" altLang="en-US" sz="1200" kern="0">
                <a:solidFill>
                  <a:srgbClr val="1F497D">
                    <a:lumMod val="75000"/>
                  </a:srgbClr>
                </a:solidFill>
                <a:latin typeface="メイリオ" panose="020B0604030504040204" pitchFamily="50" charset="-128"/>
                <a:ea typeface="メイリオ" panose="020B0604030504040204" pitchFamily="50" charset="-128"/>
              </a:rPr>
              <a:t>・○○○</a:t>
            </a: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a:p>
            <a:pPr lvl="0" defTabSz="911936">
              <a:defRPr/>
            </a:pPr>
            <a:endParaRPr lang="en-US" altLang="ja-JP" sz="1200" kern="0">
              <a:solidFill>
                <a:srgbClr val="1F497D">
                  <a:lumMod val="75000"/>
                </a:srgbClr>
              </a:solidFill>
              <a:latin typeface="メイリオ" panose="020B0604030504040204" pitchFamily="50" charset="-128"/>
              <a:ea typeface="メイリオ" panose="020B0604030504040204" pitchFamily="50" charset="-128"/>
            </a:endParaRPr>
          </a:p>
        </p:txBody>
      </p:sp>
      <p:cxnSp>
        <p:nvCxnSpPr>
          <p:cNvPr id="68" name="直線矢印コネクタ 67">
            <a:extLst>
              <a:ext uri="{FF2B5EF4-FFF2-40B4-BE49-F238E27FC236}">
                <a16:creationId xmlns:a16="http://schemas.microsoft.com/office/drawing/2014/main" id="{16C5FC1B-5768-1C5A-3359-084E60D5EB77}"/>
              </a:ext>
            </a:extLst>
          </p:cNvPr>
          <p:cNvCxnSpPr/>
          <p:nvPr/>
        </p:nvCxnSpPr>
        <p:spPr>
          <a:xfrm flipV="1">
            <a:off x="5723593" y="4832558"/>
            <a:ext cx="246457" cy="2623"/>
          </a:xfrm>
          <a:prstGeom prst="straightConnector1">
            <a:avLst/>
          </a:prstGeom>
          <a:noFill/>
          <a:ln w="19050" cap="flat" cmpd="sng" algn="ctr">
            <a:solidFill>
              <a:srgbClr val="1F497D"/>
            </a:solidFill>
            <a:prstDash val="solid"/>
            <a:tailEnd type="arrow"/>
          </a:ln>
          <a:effectLst/>
        </p:spPr>
      </p:cxnSp>
      <p:cxnSp>
        <p:nvCxnSpPr>
          <p:cNvPr id="70" name="直線矢印コネクタ 69">
            <a:extLst>
              <a:ext uri="{FF2B5EF4-FFF2-40B4-BE49-F238E27FC236}">
                <a16:creationId xmlns:a16="http://schemas.microsoft.com/office/drawing/2014/main" id="{7C728621-DCD6-39FD-7F74-43C930EBF193}"/>
              </a:ext>
            </a:extLst>
          </p:cNvPr>
          <p:cNvCxnSpPr>
            <a:cxnSpLocks/>
          </p:cNvCxnSpPr>
          <p:nvPr/>
        </p:nvCxnSpPr>
        <p:spPr>
          <a:xfrm>
            <a:off x="5839658" y="3166245"/>
            <a:ext cx="149571" cy="5601"/>
          </a:xfrm>
          <a:prstGeom prst="straightConnector1">
            <a:avLst/>
          </a:prstGeom>
          <a:noFill/>
          <a:ln w="19050" cap="flat" cmpd="sng" algn="ctr">
            <a:solidFill>
              <a:srgbClr val="1F497D"/>
            </a:solidFill>
            <a:prstDash val="solid"/>
            <a:tailEnd type="arrow"/>
          </a:ln>
          <a:effectLst/>
        </p:spPr>
      </p:cxnSp>
      <p:cxnSp>
        <p:nvCxnSpPr>
          <p:cNvPr id="72" name="直線矢印コネクタ 71">
            <a:extLst>
              <a:ext uri="{FF2B5EF4-FFF2-40B4-BE49-F238E27FC236}">
                <a16:creationId xmlns:a16="http://schemas.microsoft.com/office/drawing/2014/main" id="{C7FF9FFC-41E5-6C8A-58A7-F483C8CF9E9E}"/>
              </a:ext>
            </a:extLst>
          </p:cNvPr>
          <p:cNvCxnSpPr>
            <a:cxnSpLocks/>
          </p:cNvCxnSpPr>
          <p:nvPr/>
        </p:nvCxnSpPr>
        <p:spPr>
          <a:xfrm>
            <a:off x="5828779" y="3957212"/>
            <a:ext cx="149571" cy="5601"/>
          </a:xfrm>
          <a:prstGeom prst="straightConnector1">
            <a:avLst/>
          </a:prstGeom>
          <a:noFill/>
          <a:ln w="19050" cap="flat" cmpd="sng" algn="ctr">
            <a:solidFill>
              <a:srgbClr val="1F497D"/>
            </a:solidFill>
            <a:prstDash val="solid"/>
            <a:tailEnd type="arrow"/>
          </a:ln>
          <a:effectLst/>
        </p:spPr>
      </p:cxnSp>
      <p:cxnSp>
        <p:nvCxnSpPr>
          <p:cNvPr id="75" name="直線コネクタ 74">
            <a:extLst>
              <a:ext uri="{FF2B5EF4-FFF2-40B4-BE49-F238E27FC236}">
                <a16:creationId xmlns:a16="http://schemas.microsoft.com/office/drawing/2014/main" id="{82B2C750-D809-5CD8-89E6-F9F3C0502125}"/>
              </a:ext>
            </a:extLst>
          </p:cNvPr>
          <p:cNvCxnSpPr/>
          <p:nvPr/>
        </p:nvCxnSpPr>
        <p:spPr>
          <a:xfrm>
            <a:off x="5828779" y="2440174"/>
            <a:ext cx="0" cy="1517038"/>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4E027AD9-06D0-4263-0E2F-DC7D843A05FF}"/>
              </a:ext>
            </a:extLst>
          </p:cNvPr>
          <p:cNvCxnSpPr>
            <a:stCxn id="6" idx="3"/>
          </p:cNvCxnSpPr>
          <p:nvPr/>
        </p:nvCxnSpPr>
        <p:spPr>
          <a:xfrm>
            <a:off x="5710639" y="2548885"/>
            <a:ext cx="115157" cy="188825"/>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A51B85F8-86CA-300A-96A0-F641F4E195CB}"/>
              </a:ext>
            </a:extLst>
          </p:cNvPr>
          <p:cNvCxnSpPr>
            <a:cxnSpLocks/>
          </p:cNvCxnSpPr>
          <p:nvPr/>
        </p:nvCxnSpPr>
        <p:spPr>
          <a:xfrm flipV="1">
            <a:off x="5707751" y="3477812"/>
            <a:ext cx="129327" cy="194313"/>
          </a:xfrm>
          <a:prstGeom prst="line">
            <a:avLst/>
          </a:prstGeom>
          <a:ln w="1905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D449A8D4-DA0F-5E04-34E1-2B6AE277B76A}"/>
              </a:ext>
            </a:extLst>
          </p:cNvPr>
          <p:cNvCxnSpPr>
            <a:cxnSpLocks/>
          </p:cNvCxnSpPr>
          <p:nvPr/>
        </p:nvCxnSpPr>
        <p:spPr>
          <a:xfrm>
            <a:off x="7253661" y="3184002"/>
            <a:ext cx="175345" cy="359536"/>
          </a:xfrm>
          <a:prstGeom prst="straightConnector1">
            <a:avLst/>
          </a:prstGeom>
          <a:noFill/>
          <a:ln w="19050" cap="flat" cmpd="sng" algn="ctr">
            <a:solidFill>
              <a:srgbClr val="1F497D"/>
            </a:solidFill>
            <a:prstDash val="solid"/>
            <a:tailEnd type="arrow"/>
          </a:ln>
          <a:effectLst/>
        </p:spPr>
      </p:cxnSp>
      <p:cxnSp>
        <p:nvCxnSpPr>
          <p:cNvPr id="101" name="直線矢印コネクタ 100">
            <a:extLst>
              <a:ext uri="{FF2B5EF4-FFF2-40B4-BE49-F238E27FC236}">
                <a16:creationId xmlns:a16="http://schemas.microsoft.com/office/drawing/2014/main" id="{DDE8938D-CA88-1EC9-8919-B7D39E9DE6BD}"/>
              </a:ext>
            </a:extLst>
          </p:cNvPr>
          <p:cNvCxnSpPr>
            <a:cxnSpLocks/>
            <a:stCxn id="65" idx="3"/>
            <a:endCxn id="52" idx="1"/>
          </p:cNvCxnSpPr>
          <p:nvPr/>
        </p:nvCxnSpPr>
        <p:spPr>
          <a:xfrm flipV="1">
            <a:off x="7235439" y="5486484"/>
            <a:ext cx="201978" cy="598373"/>
          </a:xfrm>
          <a:prstGeom prst="straightConnector1">
            <a:avLst/>
          </a:prstGeom>
          <a:noFill/>
          <a:ln w="19050" cap="flat" cmpd="sng" algn="ctr">
            <a:solidFill>
              <a:srgbClr val="1F497D"/>
            </a:solidFill>
            <a:prstDash val="solid"/>
            <a:tailEnd type="arrow"/>
          </a:ln>
          <a:effectLst/>
        </p:spPr>
      </p:cxnSp>
      <p:cxnSp>
        <p:nvCxnSpPr>
          <p:cNvPr id="105" name="直線矢印コネクタ 104">
            <a:extLst>
              <a:ext uri="{FF2B5EF4-FFF2-40B4-BE49-F238E27FC236}">
                <a16:creationId xmlns:a16="http://schemas.microsoft.com/office/drawing/2014/main" id="{315AA33F-11DA-1F2C-E146-DC7DD82B59C7}"/>
              </a:ext>
            </a:extLst>
          </p:cNvPr>
          <p:cNvCxnSpPr>
            <a:cxnSpLocks/>
          </p:cNvCxnSpPr>
          <p:nvPr/>
        </p:nvCxnSpPr>
        <p:spPr>
          <a:xfrm>
            <a:off x="8662514" y="3896932"/>
            <a:ext cx="205530" cy="0"/>
          </a:xfrm>
          <a:prstGeom prst="straightConnector1">
            <a:avLst/>
          </a:prstGeom>
          <a:noFill/>
          <a:ln w="19050" cap="flat" cmpd="sng" algn="ctr">
            <a:solidFill>
              <a:srgbClr val="1F497D"/>
            </a:solidFill>
            <a:prstDash val="solid"/>
            <a:tailEnd type="arrow"/>
          </a:ln>
          <a:effectLst/>
        </p:spPr>
      </p:cxnSp>
      <p:cxnSp>
        <p:nvCxnSpPr>
          <p:cNvPr id="106" name="直線矢印コネクタ 105">
            <a:extLst>
              <a:ext uri="{FF2B5EF4-FFF2-40B4-BE49-F238E27FC236}">
                <a16:creationId xmlns:a16="http://schemas.microsoft.com/office/drawing/2014/main" id="{C3B66547-4F08-A372-773D-ADB6FCD99532}"/>
              </a:ext>
            </a:extLst>
          </p:cNvPr>
          <p:cNvCxnSpPr>
            <a:cxnSpLocks/>
          </p:cNvCxnSpPr>
          <p:nvPr/>
        </p:nvCxnSpPr>
        <p:spPr>
          <a:xfrm>
            <a:off x="8678342" y="5486483"/>
            <a:ext cx="205530" cy="0"/>
          </a:xfrm>
          <a:prstGeom prst="straightConnector1">
            <a:avLst/>
          </a:prstGeom>
          <a:noFill/>
          <a:ln w="19050" cap="flat" cmpd="sng" algn="ctr">
            <a:solidFill>
              <a:srgbClr val="1F497D"/>
            </a:solidFill>
            <a:prstDash val="solid"/>
            <a:tailEnd type="arrow"/>
          </a:ln>
          <a:effectLst/>
        </p:spPr>
      </p:cxnSp>
      <p:sp>
        <p:nvSpPr>
          <p:cNvPr id="107" name="大かっこ 106">
            <a:extLst>
              <a:ext uri="{FF2B5EF4-FFF2-40B4-BE49-F238E27FC236}">
                <a16:creationId xmlns:a16="http://schemas.microsoft.com/office/drawing/2014/main" id="{F6DA8ECF-0016-9ACD-17C2-745067ACA581}"/>
              </a:ext>
            </a:extLst>
          </p:cNvPr>
          <p:cNvSpPr/>
          <p:nvPr/>
        </p:nvSpPr>
        <p:spPr>
          <a:xfrm>
            <a:off x="5657451" y="26938"/>
            <a:ext cx="4222194" cy="239933"/>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8" name="正方形/長方形 107">
            <a:extLst>
              <a:ext uri="{FF2B5EF4-FFF2-40B4-BE49-F238E27FC236}">
                <a16:creationId xmlns:a16="http://schemas.microsoft.com/office/drawing/2014/main" id="{18AB923F-1211-84C6-696B-E478A9CB1C2E}"/>
              </a:ext>
            </a:extLst>
          </p:cNvPr>
          <p:cNvSpPr/>
          <p:nvPr/>
        </p:nvSpPr>
        <p:spPr>
          <a:xfrm>
            <a:off x="1324139" y="6452597"/>
            <a:ext cx="2618397" cy="379287"/>
          </a:xfrm>
          <a:prstGeom prst="rect">
            <a:avLst/>
          </a:prstGeom>
          <a:noFill/>
          <a:ln w="12700">
            <a:no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ＭＳ ゴシック" panose="020B0609070205080204" pitchFamily="49" charset="-128"/>
                <a:ea typeface="ＭＳ ゴシック" panose="020B0609070205080204" pitchFamily="49" charset="-128"/>
              </a:rPr>
              <a:t>注）各段階における四角ボックスの数も、</a:t>
            </a:r>
            <a:endParaRPr kumimoji="1" lang="en-US" altLang="ja-JP" sz="1050" dirty="0">
              <a:solidFill>
                <a:srgbClr val="FF0000"/>
              </a:solidFill>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latin typeface="ＭＳ ゴシック" panose="020B0609070205080204" pitchFamily="49" charset="-128"/>
                <a:ea typeface="ＭＳ ゴシック" panose="020B0609070205080204" pitchFamily="49" charset="-128"/>
              </a:rPr>
              <a:t>　　それぞれを結ぶ線の動きも任意</a:t>
            </a:r>
            <a:endParaRPr kumimoji="1" lang="en-US" altLang="ja-JP" sz="105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p:txBody>
      </p:sp>
      <p:sp>
        <p:nvSpPr>
          <p:cNvPr id="7" name="正方形/長方形 6">
            <a:extLst>
              <a:ext uri="{FF2B5EF4-FFF2-40B4-BE49-F238E27FC236}">
                <a16:creationId xmlns:a16="http://schemas.microsoft.com/office/drawing/2014/main" id="{53E5962C-592C-3AD8-4C14-FBE1035DE4CA}"/>
              </a:ext>
            </a:extLst>
          </p:cNvPr>
          <p:cNvSpPr/>
          <p:nvPr/>
        </p:nvSpPr>
        <p:spPr>
          <a:xfrm>
            <a:off x="-187946" y="1577782"/>
            <a:ext cx="1535193" cy="357918"/>
          </a:xfrm>
          <a:prstGeom prst="rect">
            <a:avLst/>
          </a:prstGeom>
          <a:no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ct val="100000"/>
              </a:lnSpc>
              <a:spcBef>
                <a:spcPts val="0"/>
              </a:spcBef>
              <a:spcAft>
                <a:spcPts val="0"/>
              </a:spcAft>
              <a:buClrTx/>
              <a:buSzTx/>
              <a:buFontTx/>
              <a:buNone/>
              <a:tabLst/>
              <a:defRPr/>
            </a:pPr>
            <a:r>
              <a:rPr lang="en-US" altLang="ja-JP" sz="1050" kern="0" dirty="0">
                <a:solidFill>
                  <a:srgbClr val="FF0000"/>
                </a:solidFill>
                <a:latin typeface="ＭＳ ゴシック" panose="020B0609070205080204" pitchFamily="49" charset="-128"/>
                <a:ea typeface="ＭＳ ゴシック" panose="020B0609070205080204" pitchFamily="49" charset="-128"/>
                <a:cs typeface="Meiryo UI" panose="020B0604030504040204" pitchFamily="50" charset="-128"/>
              </a:rPr>
              <a:t>(</a:t>
            </a: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対策</a:t>
            </a:r>
            <a:r>
              <a:rPr lang="ja-JP" altLang="en-US" sz="1050" kern="0" dirty="0">
                <a:solidFill>
                  <a:srgbClr val="FF0000"/>
                </a:solidFill>
                <a:latin typeface="ＭＳ ゴシック" panose="020B0609070205080204" pitchFamily="49" charset="-128"/>
                <a:ea typeface="ＭＳ ゴシック" panose="020B0609070205080204" pitchFamily="49" charset="-128"/>
                <a:cs typeface="Meiryo UI" panose="020B0604030504040204" pitchFamily="50" charset="-128"/>
              </a:rPr>
              <a:t>を講ずるため</a:t>
            </a:r>
            <a:endParaRPr lang="en-US" altLang="ja-JP" sz="1050" kern="0" dirty="0">
              <a:solidFill>
                <a:srgbClr val="FF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algn="ctr" defTabSz="1149713" rtl="0" eaLnBrk="1" fontAlgn="auto" latinLnBrk="0" hangingPunct="1">
              <a:lnSpc>
                <a:spcPct val="100000"/>
              </a:lnSpc>
              <a:spcBef>
                <a:spcPts val="0"/>
              </a:spcBef>
              <a:spcAft>
                <a:spcPts val="0"/>
              </a:spcAft>
              <a:buClrTx/>
              <a:buSzTx/>
              <a:buFontTx/>
              <a:buNone/>
              <a:tabLst/>
              <a:defRPr/>
            </a:pPr>
            <a:r>
              <a:rPr lang="ja-JP" altLang="en-US" sz="1050" kern="0" dirty="0">
                <a:solidFill>
                  <a:srgbClr val="FF0000"/>
                </a:solidFill>
                <a:latin typeface="ＭＳ ゴシック" panose="020B0609070205080204" pitchFamily="49" charset="-128"/>
                <a:ea typeface="ＭＳ ゴシック" panose="020B0609070205080204" pitchFamily="49" charset="-128"/>
                <a:cs typeface="Meiryo UI" panose="020B0604030504040204" pitchFamily="50" charset="-128"/>
              </a:rPr>
              <a:t>の投入資源は何か</a:t>
            </a:r>
            <a:r>
              <a:rPr lang="en-US" altLang="ja-JP" sz="1050" kern="0" dirty="0">
                <a:solidFill>
                  <a:srgbClr val="FF0000"/>
                </a:solidFill>
                <a:latin typeface="ＭＳ ゴシック" panose="020B0609070205080204" pitchFamily="49" charset="-128"/>
                <a:ea typeface="ＭＳ ゴシック" panose="020B0609070205080204" pitchFamily="49" charset="-128"/>
                <a:cs typeface="Meiryo UI" panose="020B0604030504040204" pitchFamily="50" charset="-128"/>
              </a:rPr>
              <a:t>)</a:t>
            </a:r>
            <a:endPar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8" name="正方形/長方形 7">
            <a:extLst>
              <a:ext uri="{FF2B5EF4-FFF2-40B4-BE49-F238E27FC236}">
                <a16:creationId xmlns:a16="http://schemas.microsoft.com/office/drawing/2014/main" id="{23316DB3-800E-4A83-08B3-421D6A45FD43}"/>
              </a:ext>
            </a:extLst>
          </p:cNvPr>
          <p:cNvSpPr/>
          <p:nvPr/>
        </p:nvSpPr>
        <p:spPr>
          <a:xfrm>
            <a:off x="1104843" y="1577782"/>
            <a:ext cx="1885350" cy="215590"/>
          </a:xfrm>
          <a:prstGeom prst="rect">
            <a:avLst/>
          </a:prstGeom>
          <a:no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（左記対策の具体的内容）</a:t>
            </a:r>
            <a:endParaRPr kumimoji="0" lang="en-US" altLang="ja-JP"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p:txBody>
      </p:sp>
      <p:sp>
        <p:nvSpPr>
          <p:cNvPr id="9" name="正方形/長方形 8">
            <a:extLst>
              <a:ext uri="{FF2B5EF4-FFF2-40B4-BE49-F238E27FC236}">
                <a16:creationId xmlns:a16="http://schemas.microsoft.com/office/drawing/2014/main" id="{318B8BAE-3025-2551-57A1-B3844C544838}"/>
              </a:ext>
            </a:extLst>
          </p:cNvPr>
          <p:cNvSpPr/>
          <p:nvPr/>
        </p:nvSpPr>
        <p:spPr>
          <a:xfrm>
            <a:off x="2762079" y="1613357"/>
            <a:ext cx="1634418" cy="469709"/>
          </a:xfrm>
          <a:prstGeom prst="rect">
            <a:avLst/>
          </a:prstGeom>
          <a:no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（対策の結果、対策を講じた実施者に現れる状態は何か）</a:t>
            </a:r>
          </a:p>
        </p:txBody>
      </p:sp>
      <p:sp>
        <p:nvSpPr>
          <p:cNvPr id="11" name="正方形/長方形 10">
            <a:extLst>
              <a:ext uri="{FF2B5EF4-FFF2-40B4-BE49-F238E27FC236}">
                <a16:creationId xmlns:a16="http://schemas.microsoft.com/office/drawing/2014/main" id="{228FDFB9-3B33-6B89-05D5-C222B623EE4B}"/>
              </a:ext>
            </a:extLst>
          </p:cNvPr>
          <p:cNvSpPr/>
          <p:nvPr/>
        </p:nvSpPr>
        <p:spPr>
          <a:xfrm>
            <a:off x="8625762" y="1561226"/>
            <a:ext cx="1422616" cy="404685"/>
          </a:xfrm>
          <a:prstGeom prst="rect">
            <a:avLst/>
          </a:prstGeom>
          <a:no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（国民・社会への</a:t>
            </a:r>
            <a:endParaRPr kumimoji="0" lang="en-US" altLang="ja-JP"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1149713"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影響</a:t>
            </a:r>
            <a:r>
              <a:rPr kumimoji="0" lang="en-US" altLang="ja-JP"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あるべき姿</a:t>
            </a:r>
            <a:r>
              <a:rPr kumimoji="0" lang="en-US" altLang="ja-JP"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a:t>
            </a:r>
          </a:p>
        </p:txBody>
      </p:sp>
      <p:sp>
        <p:nvSpPr>
          <p:cNvPr id="12" name="正方形/長方形 11">
            <a:extLst>
              <a:ext uri="{FF2B5EF4-FFF2-40B4-BE49-F238E27FC236}">
                <a16:creationId xmlns:a16="http://schemas.microsoft.com/office/drawing/2014/main" id="{A30B8A57-3672-8A33-DD90-F8BB04EF596D}"/>
              </a:ext>
            </a:extLst>
          </p:cNvPr>
          <p:cNvSpPr/>
          <p:nvPr/>
        </p:nvSpPr>
        <p:spPr>
          <a:xfrm>
            <a:off x="6252210" y="1605737"/>
            <a:ext cx="65913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正方形/長方形 12">
            <a:extLst>
              <a:ext uri="{FF2B5EF4-FFF2-40B4-BE49-F238E27FC236}">
                <a16:creationId xmlns:a16="http://schemas.microsoft.com/office/drawing/2014/main" id="{1B104DD7-D3C2-3106-4656-3A8E42AD18B7}"/>
              </a:ext>
            </a:extLst>
          </p:cNvPr>
          <p:cNvSpPr/>
          <p:nvPr/>
        </p:nvSpPr>
        <p:spPr>
          <a:xfrm>
            <a:off x="4503560" y="1658529"/>
            <a:ext cx="3983814" cy="262411"/>
          </a:xfrm>
          <a:prstGeom prst="rect">
            <a:avLst/>
          </a:prstGeom>
          <a:noFill/>
          <a:ln w="25400" cap="flat" cmpd="sng" algn="ctr">
            <a:noFill/>
            <a:prstDash val="solid"/>
          </a:ln>
          <a:effectLst/>
        </p:spPr>
        <p:txBody>
          <a:bodyPr lIns="96698" tIns="48349" rIns="96698" bIns="48349" spcCol="0" rtlCol="0" anchor="ctr"/>
          <a:lstStyle/>
          <a:p>
            <a:pPr marL="0" marR="0" lvl="0" indent="0" algn="ctr" defTabSz="1149713"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（アウトプットの影響を受け、相手（政策対象者）側において</a:t>
            </a:r>
            <a:endParaRPr kumimoji="0" lang="en-US" altLang="ja-JP"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1149713"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何がどう変わるのか：時期別）</a:t>
            </a:r>
            <a:endParaRPr kumimoji="0" lang="en-US" altLang="ja-JP" sz="1050" b="0" i="0" u="none" strike="noStrike" kern="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4211207796"/>
      </p:ext>
    </p:extLst>
  </p:cSld>
  <p:clrMapOvr>
    <a:masterClrMapping/>
  </p:clrMapOvr>
</p:sld>
</file>

<file path=ppt/theme/theme1.xml><?xml version="1.0" encoding="utf-8"?>
<a:theme xmlns:a="http://schemas.openxmlformats.org/drawingml/2006/main" name="エビデンス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トワイライト">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effectLst/>
      </a:spPr>
      <a:bodyPr rtlCol="0" anchor="ctr"/>
      <a:lstStyle>
        <a:defPPr algn="ctr">
          <a:defRPr kumimoji="1"/>
        </a:defPPr>
      </a:lstStyle>
      <a:style>
        <a:lnRef idx="1">
          <a:schemeClr val="accent1"/>
        </a:lnRef>
        <a:fillRef idx="3">
          <a:schemeClr val="accent1"/>
        </a:fillRef>
        <a:effectRef idx="2">
          <a:schemeClr val="accent1"/>
        </a:effectRef>
        <a:fontRef idx="minor">
          <a:schemeClr val="lt1"/>
        </a:fontRef>
      </a:style>
    </a:spDef>
    <a:lnDef>
      <a:spPr>
        <a:effectLst/>
      </a:spPr>
      <a:bodyPr/>
      <a:lstStyle/>
      <a:style>
        <a:lnRef idx="2">
          <a:schemeClr val="accent1"/>
        </a:lnRef>
        <a:fillRef idx="0">
          <a:schemeClr val="accent1"/>
        </a:fillRef>
        <a:effectRef idx="1">
          <a:schemeClr val="accent1"/>
        </a:effectRef>
        <a:fontRef idx="minor">
          <a:schemeClr val="tx1"/>
        </a:fontRef>
      </a:style>
    </a:lnDef>
    <a:txDef>
      <a:spPr>
        <a:solidFill>
          <a:schemeClr val="bg1"/>
        </a:solidFill>
        <a:effectLst/>
      </a:spPr>
      <a:bodyPr vert="horz" wrap="square" lIns="91440" tIns="45720" rIns="91440" bIns="45720" rtlCol="0" anchor="ctr">
        <a:noAutofit/>
      </a:bodyPr>
      <a:lstStyle>
        <a:defPPr algn="ctr">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TotalTime>
  <Words>501</Words>
  <Application>Microsoft Office PowerPoint</Application>
  <PresentationFormat>A4 210 x 297 mm</PresentationFormat>
  <Paragraphs>71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vt:i4>
      </vt:variant>
    </vt:vector>
  </HeadingPairs>
  <TitlesOfParts>
    <vt:vector size="10" baseType="lpstr">
      <vt:lpstr>Meiryo UI</vt:lpstr>
      <vt:lpstr>ＭＳ ゴシック</vt:lpstr>
      <vt:lpstr>メイリオ</vt:lpstr>
      <vt:lpstr>游ゴシック</vt:lpstr>
      <vt:lpstr>Arial</vt:lpstr>
      <vt:lpstr>Calibri</vt:lpstr>
      <vt:lpstr>Calibri Light</vt:lpstr>
      <vt:lpstr>エビデンスG</vt:lpstr>
      <vt:lpstr>1_Office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佐藤 稔(SATO Minoru)</dc:creator>
  <cp:keywords/>
  <cp:lastModifiedBy>佐藤 稔(SATO Minoru)</cp:lastModifiedBy>
  <cp:revision>2</cp:revision>
  <dcterms:created xsi:type="dcterms:W3CDTF">2026-04-20T06:14:32Z</dcterms:created>
  <dcterms:modified xsi:type="dcterms:W3CDTF">2026-04-20T08:50:02Z</dcterms:modified>
</cp:coreProperties>
</file>